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409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190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46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777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809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174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294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70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115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905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968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59A6-2D90-4AFD-8595-EEFCE3ED8948}" type="datetimeFigureOut">
              <a:rPr lang="nl-BE" smtClean="0"/>
              <a:t>26/11/2015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E1C3-677B-41FF-9793-C93A982E99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15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Eindbeoordeling websites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Seminarie Webdesign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173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Technische puntenverdeling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681121"/>
              </p:ext>
            </p:extLst>
          </p:nvPr>
        </p:nvGraphicFramePr>
        <p:xfrm>
          <a:off x="457200" y="1600200"/>
          <a:ext cx="8229600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Niet online en losse</a:t>
                      </a:r>
                      <a:r>
                        <a:rPr lang="nl-BE" baseline="0" dirty="0" smtClean="0"/>
                        <a:t> bestanden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&lt;50%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Index.html online</a:t>
                      </a:r>
                      <a:r>
                        <a:rPr lang="nl-BE" baseline="0" dirty="0" smtClean="0"/>
                        <a:t> met DIV en CSS en met de namen van de groepsleden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50%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+ zelf ontworpen afbeelding</a:t>
                      </a:r>
                      <a:r>
                        <a:rPr lang="nl-BE" baseline="0" dirty="0" smtClean="0"/>
                        <a:t> als achtergrond op index.html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60%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+ een werkend menu naar minstens</a:t>
                      </a:r>
                      <a:r>
                        <a:rPr lang="nl-BE" baseline="0" dirty="0" smtClean="0"/>
                        <a:t> vier webpagina’s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65%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+ een menu met wisselende</a:t>
                      </a:r>
                      <a:r>
                        <a:rPr lang="nl-BE" baseline="0" dirty="0" smtClean="0"/>
                        <a:t> afbeeldingen of wisselende kleuren via CSS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70%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+ een teller / statistieken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75%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+ een fotoalbum of fotorolkrant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80%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aseline="0" dirty="0" smtClean="0"/>
                        <a:t>+ een contactformulier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85%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+ een toepasselijk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You</a:t>
                      </a:r>
                      <a:r>
                        <a:rPr lang="nl-BE" baseline="0" dirty="0" smtClean="0"/>
                        <a:t> Tube filmpje 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90%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+ toepasselijke</a:t>
                      </a:r>
                      <a:r>
                        <a:rPr lang="nl-BE" baseline="0" dirty="0" smtClean="0"/>
                        <a:t> tekst op vier webpagina’s met foto’s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100%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44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Minpunten voor de technische beoordeling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HTML-codering met hoofdletters en niet alles in kleine letters: -10%</a:t>
            </a:r>
          </a:p>
          <a:p>
            <a:r>
              <a:rPr lang="nl-BE" dirty="0" smtClean="0"/>
              <a:t>CSS-code buiten de stijl.css: -10%</a:t>
            </a:r>
          </a:p>
          <a:p>
            <a:r>
              <a:rPr lang="nl-BE" dirty="0" smtClean="0"/>
              <a:t>Spaties in bestandsnamen: -10%</a:t>
            </a:r>
          </a:p>
          <a:p>
            <a:r>
              <a:rPr lang="nl-BE" dirty="0" smtClean="0"/>
              <a:t>Gebroken links: -10%</a:t>
            </a:r>
          </a:p>
          <a:p>
            <a:r>
              <a:rPr lang="nl-BE" dirty="0" smtClean="0"/>
              <a:t>Geen </a:t>
            </a:r>
            <a:r>
              <a:rPr lang="nl-BE" dirty="0" err="1" smtClean="0"/>
              <a:t>DIV’s</a:t>
            </a:r>
            <a:r>
              <a:rPr lang="nl-BE" dirty="0" smtClean="0"/>
              <a:t> gebruikt: -20%</a:t>
            </a:r>
          </a:p>
          <a:p>
            <a:r>
              <a:rPr lang="nl-BE" dirty="0" smtClean="0"/>
              <a:t>Geen stijl.css: -20%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5169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Bonuspunten voor de technische beoordeling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Een tabel met ronde hoeken: +10%</a:t>
            </a:r>
          </a:p>
          <a:p>
            <a:r>
              <a:rPr lang="nl-BE" dirty="0" smtClean="0"/>
              <a:t>Google Fonts: +10% (eigen letterfont gebruiken)</a:t>
            </a:r>
          </a:p>
          <a:p>
            <a:r>
              <a:rPr lang="nl-BE" dirty="0" smtClean="0"/>
              <a:t>PHP i.p.v. HTML: +20%</a:t>
            </a:r>
          </a:p>
          <a:p>
            <a:r>
              <a:rPr lang="nl-BE" dirty="0" smtClean="0"/>
              <a:t>Een filmpje als achtergrond op een webpagina: +10%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46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Esthetische beoordeling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Een lay-out die past bij het onderwerp.</a:t>
            </a:r>
          </a:p>
          <a:p>
            <a:r>
              <a:rPr lang="nl-BE" dirty="0" smtClean="0"/>
              <a:t>Een lay-out waarvan de kleuren harmonisch samenhangen.</a:t>
            </a:r>
          </a:p>
          <a:p>
            <a:r>
              <a:rPr lang="nl-BE" dirty="0" smtClean="0"/>
              <a:t>Leesbaarheid en duidelijkheid.</a:t>
            </a:r>
          </a:p>
          <a:p>
            <a:r>
              <a:rPr lang="nl-BE" dirty="0" smtClean="0"/>
              <a:t>Niet meer dan vier basiskleuren.</a:t>
            </a:r>
          </a:p>
          <a:p>
            <a:r>
              <a:rPr lang="nl-BE" dirty="0" smtClean="0"/>
              <a:t>Site staat gecentreerd ongeacht de grootte van het computerscherm.</a:t>
            </a:r>
          </a:p>
          <a:p>
            <a:r>
              <a:rPr lang="nl-BE" dirty="0" smtClean="0"/>
              <a:t>Evenwichtige </a:t>
            </a:r>
            <a:r>
              <a:rPr lang="nl-BE" dirty="0" err="1" smtClean="0"/>
              <a:t>composite</a:t>
            </a:r>
            <a:r>
              <a:rPr lang="nl-BE" dirty="0" smtClean="0"/>
              <a:t> van de site.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6535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Groepswerkbeoordeling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Beoordeel jezelf.</a:t>
            </a:r>
          </a:p>
          <a:p>
            <a:r>
              <a:rPr lang="nl-BE" dirty="0" smtClean="0"/>
              <a:t>Beoordeel het werk van anderen.</a:t>
            </a:r>
          </a:p>
          <a:p>
            <a:r>
              <a:rPr lang="nl-BE" dirty="0" smtClean="0"/>
              <a:t>Punten kunnen herverdeeld worden!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148566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254</Words>
  <Application>Microsoft Office PowerPoint</Application>
  <PresentationFormat>Diavoorstelling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Eindbeoordeling websites</vt:lpstr>
      <vt:lpstr>Technische puntenverdeling</vt:lpstr>
      <vt:lpstr>Minpunten voor de technische beoordeling</vt:lpstr>
      <vt:lpstr>Bonuspunten voor de technische beoordeling</vt:lpstr>
      <vt:lpstr>Esthetische beoordeling</vt:lpstr>
      <vt:lpstr>Groepswerkbeoordeling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Eindbeoordeling websites</dc:title>
  <dc:creator>Saturnus</dc:creator>
  <cp:lastModifiedBy>Saturnus</cp:lastModifiedBy>
  <cp:revision>3</cp:revision>
  <dcterms:created xsi:type="dcterms:W3CDTF">2015-11-26T21:13:40Z</dcterms:created>
  <dcterms:modified xsi:type="dcterms:W3CDTF">2015-11-26T21:36:57Z</dcterms:modified>
</cp:coreProperties>
</file>