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7" r:id="rId3"/>
  </p:sldMasterIdLst>
  <p:sldIdLst>
    <p:sldId id="256" r:id="rId4"/>
    <p:sldId id="261" r:id="rId5"/>
    <p:sldId id="260" r:id="rId6"/>
    <p:sldId id="264" r:id="rId7"/>
    <p:sldId id="267" r:id="rId8"/>
    <p:sldId id="266" r:id="rId9"/>
    <p:sldId id="435" r:id="rId10"/>
    <p:sldId id="268" r:id="rId11"/>
    <p:sldId id="263" r:id="rId12"/>
    <p:sldId id="269" r:id="rId13"/>
    <p:sldId id="431" r:id="rId14"/>
    <p:sldId id="271" r:id="rId15"/>
    <p:sldId id="272" r:id="rId16"/>
    <p:sldId id="423" r:id="rId17"/>
    <p:sldId id="281" r:id="rId18"/>
    <p:sldId id="282" r:id="rId19"/>
    <p:sldId id="283" r:id="rId20"/>
    <p:sldId id="432" r:id="rId21"/>
    <p:sldId id="285" r:id="rId22"/>
    <p:sldId id="286" r:id="rId23"/>
    <p:sldId id="428" r:id="rId24"/>
    <p:sldId id="425" r:id="rId25"/>
    <p:sldId id="295" r:id="rId26"/>
    <p:sldId id="424" r:id="rId27"/>
    <p:sldId id="335" r:id="rId28"/>
    <p:sldId id="299" r:id="rId29"/>
    <p:sldId id="300" r:id="rId30"/>
    <p:sldId id="430" r:id="rId31"/>
    <p:sldId id="433" r:id="rId32"/>
    <p:sldId id="303" r:id="rId33"/>
    <p:sldId id="304" r:id="rId34"/>
    <p:sldId id="427" r:id="rId35"/>
    <p:sldId id="426" r:id="rId36"/>
    <p:sldId id="297" r:id="rId37"/>
    <p:sldId id="429" r:id="rId38"/>
    <p:sldId id="313" r:id="rId39"/>
    <p:sldId id="338" r:id="rId40"/>
    <p:sldId id="315" r:id="rId41"/>
    <p:sldId id="434" r:id="rId42"/>
    <p:sldId id="339" r:id="rId43"/>
    <p:sldId id="318" r:id="rId44"/>
    <p:sldId id="341" r:id="rId45"/>
    <p:sldId id="258" r:id="rId46"/>
  </p:sldIdLst>
  <p:sldSz cx="12192000" cy="6858000"/>
  <p:notesSz cx="6669088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342E"/>
    <a:srgbClr val="12899D"/>
    <a:srgbClr val="D5E8EB"/>
    <a:srgbClr val="8DB5C3"/>
    <a:srgbClr val="4CBECE"/>
    <a:srgbClr val="5A5A5A"/>
    <a:srgbClr val="E0536A"/>
    <a:srgbClr val="987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C76F33-F46F-4A95-9479-13244D88ED13}" v="240" dt="2024-03-25T12:10:06.2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60"/>
  </p:normalViewPr>
  <p:slideViewPr>
    <p:cSldViewPr snapToGrid="0">
      <p:cViewPr varScale="1">
        <p:scale>
          <a:sx n="84" d="100"/>
          <a:sy n="84" d="100"/>
        </p:scale>
        <p:origin x="9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0E4D83-D460-A643-805C-576A69EDDBA9}" type="doc">
      <dgm:prSet loTypeId="urn:microsoft.com/office/officeart/2005/8/layout/hierarchy3" loCatId="" qsTypeId="urn:microsoft.com/office/officeart/2005/8/quickstyle/simple3" qsCatId="simple" csTypeId="urn:microsoft.com/office/officeart/2005/8/colors/accent1_2" csCatId="accent1" phldr="1"/>
      <dgm:spPr/>
    </dgm:pt>
    <dgm:pt modelId="{F97AA085-2EB8-BF4E-9F85-D5B7BB83B550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gm:t>
    </dgm:pt>
    <dgm:pt modelId="{B72DA758-7335-8E4B-8ED8-5BDB1D4467FA}" type="parTrans" cxnId="{1C64C670-961D-F04E-9382-2E944F6FD017}">
      <dgm:prSet/>
      <dgm:spPr/>
      <dgm:t>
        <a:bodyPr/>
        <a:lstStyle/>
        <a:p>
          <a:endParaRPr lang="nl-NL"/>
        </a:p>
      </dgm:t>
    </dgm:pt>
    <dgm:pt modelId="{7DF76B56-1AE8-1948-8009-4E242A94D62A}" type="sibTrans" cxnId="{1C64C670-961D-F04E-9382-2E944F6FD017}">
      <dgm:prSet/>
      <dgm:spPr/>
      <dgm:t>
        <a:bodyPr/>
        <a:lstStyle/>
        <a:p>
          <a:endParaRPr lang="nl-NL"/>
        </a:p>
      </dgm:t>
    </dgm:pt>
    <dgm:pt modelId="{00F02386-23BD-F849-9B52-B5CE3D9F99BF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r>
            <a:rPr lang="nl-NL" sz="2000" dirty="0">
              <a:solidFill>
                <a:schemeClr val="bg1"/>
              </a:solidFill>
            </a:rPr>
            <a:t>Arbeidsmarkt</a:t>
          </a:r>
        </a:p>
        <a:p>
          <a:r>
            <a:rPr lang="nl-NL" sz="2000" dirty="0">
              <a:solidFill>
                <a:schemeClr val="bg1"/>
              </a:solidFill>
            </a:rPr>
            <a:t> A</a:t>
          </a:r>
        </a:p>
      </dgm:t>
    </dgm:pt>
    <dgm:pt modelId="{86E21410-798D-464B-B8EC-C06A4FD245DC}" type="parTrans" cxnId="{9329DB00-FF34-FF4D-A0E1-8740AF97CA9D}">
      <dgm:prSet/>
      <dgm:spPr/>
      <dgm:t>
        <a:bodyPr/>
        <a:lstStyle/>
        <a:p>
          <a:endParaRPr lang="nl-NL"/>
        </a:p>
      </dgm:t>
    </dgm:pt>
    <dgm:pt modelId="{AFB3A0A7-0118-FB41-B15E-CE3DF36A0453}" type="sibTrans" cxnId="{9329DB00-FF34-FF4D-A0E1-8740AF97CA9D}">
      <dgm:prSet/>
      <dgm:spPr/>
      <dgm:t>
        <a:bodyPr/>
        <a:lstStyle/>
        <a:p>
          <a:endParaRPr lang="nl-NL"/>
        </a:p>
      </dgm:t>
    </dgm:pt>
    <dgm:pt modelId="{25013ED3-7738-004C-B364-365A405182E8}">
      <dgm:prSet custT="1"/>
      <dgm:spPr>
        <a:solidFill>
          <a:srgbClr val="8A342E"/>
        </a:solidFill>
      </dgm:spPr>
      <dgm:t>
        <a:bodyPr anchor="ctr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dirty="0"/>
        </a:p>
      </dgm:t>
    </dgm:pt>
    <dgm:pt modelId="{308414D3-2FB8-3647-A842-24B9004841B3}" type="parTrans" cxnId="{66FEA93E-2ED7-0E48-BF44-CFA24F0DC728}">
      <dgm:prSet/>
      <dgm:spPr/>
      <dgm:t>
        <a:bodyPr/>
        <a:lstStyle/>
        <a:p>
          <a:endParaRPr lang="nl-NL"/>
        </a:p>
      </dgm:t>
    </dgm:pt>
    <dgm:pt modelId="{302DD123-7162-CE48-BE91-C6FB33B8D17B}" type="sibTrans" cxnId="{66FEA93E-2ED7-0E48-BF44-CFA24F0DC728}">
      <dgm:prSet/>
      <dgm:spPr/>
      <dgm:t>
        <a:bodyPr/>
        <a:lstStyle/>
        <a:p>
          <a:endParaRPr lang="nl-NL"/>
        </a:p>
      </dgm:t>
    </dgm:pt>
    <dgm:pt modelId="{D32012F6-EC56-FA4A-8B5D-D671B2E07132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Economische Wetenschappen</a:t>
          </a:r>
        </a:p>
      </dgm:t>
    </dgm:pt>
    <dgm:pt modelId="{A8DCEC59-4A95-6147-A4A1-6F9EFC96390D}" type="parTrans" cxnId="{761762D5-F493-314B-8C62-514F58DC39EA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D1FDBD30-F0FA-FE42-BC2A-7CC812311C8E}" type="sibTrans" cxnId="{761762D5-F493-314B-8C62-514F58DC39EA}">
      <dgm:prSet/>
      <dgm:spPr/>
      <dgm:t>
        <a:bodyPr/>
        <a:lstStyle/>
        <a:p>
          <a:endParaRPr lang="nl-NL"/>
        </a:p>
      </dgm:t>
    </dgm:pt>
    <dgm:pt modelId="{B89D6FF1-DA26-5944-A26B-68266215088B}">
      <dgm:prSet phldrT="[Tekst]"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Organisatie en logistiek</a:t>
          </a:r>
        </a:p>
      </dgm:t>
    </dgm:pt>
    <dgm:pt modelId="{A7D3BBD7-19D8-2D46-A29B-A1BBECBD7B5C}" type="sibTrans" cxnId="{3710586F-F4FC-9742-A159-49C103490EC9}">
      <dgm:prSet/>
      <dgm:spPr/>
      <dgm:t>
        <a:bodyPr/>
        <a:lstStyle/>
        <a:p>
          <a:endParaRPr lang="nl-NL"/>
        </a:p>
      </dgm:t>
    </dgm:pt>
    <dgm:pt modelId="{4AEE325C-7E0A-9F4D-BB6A-17F2E03A60E4}" type="parTrans" cxnId="{3710586F-F4FC-9742-A159-49C103490EC9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7BA72AAF-B4C7-9240-A3FF-60306AB33134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Bedrijf en Organisatie</a:t>
          </a:r>
        </a:p>
      </dgm:t>
    </dgm:pt>
    <dgm:pt modelId="{A3C9ECD1-F37F-4D48-AB1D-08A4B05DFA12}" type="sibTrans" cxnId="{11C5E5C3-8313-EF4E-8054-88904A16CA32}">
      <dgm:prSet/>
      <dgm:spPr/>
      <dgm:t>
        <a:bodyPr/>
        <a:lstStyle/>
        <a:p>
          <a:endParaRPr lang="nl-NL"/>
        </a:p>
      </dgm:t>
    </dgm:pt>
    <dgm:pt modelId="{B8B2167A-A386-2845-89B3-08415669263D}" type="parTrans" cxnId="{11C5E5C3-8313-EF4E-8054-88904A16CA32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3C631EDB-4A3A-4547-AC00-388EBFD952C7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Bedrijfswetenschappen</a:t>
          </a:r>
        </a:p>
      </dgm:t>
    </dgm:pt>
    <dgm:pt modelId="{9AF55142-66BF-43E5-942F-DE75772317FC}" type="sibTrans" cxnId="{DE5A4D47-FFF0-4D60-89D5-F6231583C35E}">
      <dgm:prSet/>
      <dgm:spPr/>
      <dgm:t>
        <a:bodyPr/>
        <a:lstStyle/>
        <a:p>
          <a:endParaRPr lang="nl-BE"/>
        </a:p>
      </dgm:t>
    </dgm:pt>
    <dgm:pt modelId="{FEE3C553-801C-4A7C-9990-1D12E30E3E86}" type="parTrans" cxnId="{DE5A4D47-FFF0-4D60-89D5-F6231583C35E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D8E2497B-9676-084A-B2A9-5315E25F5401}" type="pres">
      <dgm:prSet presAssocID="{4B0E4D83-D460-A643-805C-576A69EDDB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C8F28C-EB45-2F43-833D-CEE826744421}" type="pres">
      <dgm:prSet presAssocID="{25013ED3-7738-004C-B364-365A405182E8}" presName="root" presStyleCnt="0"/>
      <dgm:spPr/>
    </dgm:pt>
    <dgm:pt modelId="{65460457-B8C9-FF4D-A222-41D57063B55E}" type="pres">
      <dgm:prSet presAssocID="{25013ED3-7738-004C-B364-365A405182E8}" presName="rootComposite" presStyleCnt="0"/>
      <dgm:spPr/>
    </dgm:pt>
    <dgm:pt modelId="{7EAD355F-8F8D-DF41-AA62-3B9FE997665A}" type="pres">
      <dgm:prSet presAssocID="{25013ED3-7738-004C-B364-365A405182E8}" presName="rootText" presStyleLbl="node1" presStyleIdx="0" presStyleCnt="3" custLinFactNeighborX="-79601" custLinFactNeighborY="7059"/>
      <dgm:spPr/>
    </dgm:pt>
    <dgm:pt modelId="{CA489D1F-291A-E649-BD34-9B0A7B0D85EC}" type="pres">
      <dgm:prSet presAssocID="{25013ED3-7738-004C-B364-365A405182E8}" presName="rootConnector" presStyleLbl="node1" presStyleIdx="0" presStyleCnt="3"/>
      <dgm:spPr/>
    </dgm:pt>
    <dgm:pt modelId="{E513E7E9-C8BB-BF4E-A298-09DBDB0DC956}" type="pres">
      <dgm:prSet presAssocID="{25013ED3-7738-004C-B364-365A405182E8}" presName="childShape" presStyleCnt="0"/>
      <dgm:spPr/>
    </dgm:pt>
    <dgm:pt modelId="{1B0070EA-DDDA-9644-93C8-B76C00EF2E51}" type="pres">
      <dgm:prSet presAssocID="{A8DCEC59-4A95-6147-A4A1-6F9EFC96390D}" presName="Name13" presStyleLbl="parChTrans1D2" presStyleIdx="0" presStyleCnt="4"/>
      <dgm:spPr/>
    </dgm:pt>
    <dgm:pt modelId="{A7A85608-FD55-B645-8331-7F0660FEDF07}" type="pres">
      <dgm:prSet presAssocID="{D32012F6-EC56-FA4A-8B5D-D671B2E07132}" presName="childText" presStyleLbl="bgAcc1" presStyleIdx="0" presStyleCnt="4" custScaleX="107546" custScaleY="73246" custLinFactNeighborX="-6806" custLinFactNeighborY="40757">
        <dgm:presLayoutVars>
          <dgm:bulletEnabled val="1"/>
        </dgm:presLayoutVars>
      </dgm:prSet>
      <dgm:spPr/>
    </dgm:pt>
    <dgm:pt modelId="{52927F73-A37B-4BC1-98B2-C16311EBF59B}" type="pres">
      <dgm:prSet presAssocID="{FEE3C553-801C-4A7C-9990-1D12E30E3E86}" presName="Name13" presStyleLbl="parChTrans1D2" presStyleIdx="1" presStyleCnt="4"/>
      <dgm:spPr/>
    </dgm:pt>
    <dgm:pt modelId="{3B063D2A-40C6-4EE0-9724-F4140C20B0ED}" type="pres">
      <dgm:prSet presAssocID="{3C631EDB-4A3A-4547-AC00-388EBFD952C7}" presName="childText" presStyleLbl="bgAcc1" presStyleIdx="1" presStyleCnt="4" custScaleX="107547" custScaleY="73270" custLinFactNeighborX="-5698" custLinFactNeighborY="39847">
        <dgm:presLayoutVars>
          <dgm:bulletEnabled val="1"/>
        </dgm:presLayoutVars>
      </dgm:prSet>
      <dgm:spPr/>
    </dgm:pt>
    <dgm:pt modelId="{791B7CF2-3C1F-7842-B8EE-144037585085}" type="pres">
      <dgm:prSet presAssocID="{F97AA085-2EB8-BF4E-9F85-D5B7BB83B550}" presName="root" presStyleCnt="0"/>
      <dgm:spPr/>
    </dgm:pt>
    <dgm:pt modelId="{A5477E06-7D7F-FD4F-8EFE-2A4A136C11D7}" type="pres">
      <dgm:prSet presAssocID="{F97AA085-2EB8-BF4E-9F85-D5B7BB83B550}" presName="rootComposite" presStyleCnt="0"/>
      <dgm:spPr/>
    </dgm:pt>
    <dgm:pt modelId="{3688BD62-8DA4-3748-8BF1-4654DF9DAC6B}" type="pres">
      <dgm:prSet presAssocID="{F97AA085-2EB8-BF4E-9F85-D5B7BB83B550}" presName="rootText" presStyleLbl="node1" presStyleIdx="1" presStyleCnt="3" custLinFactNeighborX="8621" custLinFactNeighborY="4451"/>
      <dgm:spPr>
        <a:xfrm>
          <a:off x="2612806" y="205174"/>
          <a:ext cx="2087800" cy="1043900"/>
        </a:xfrm>
        <a:prstGeom prst="roundRect">
          <a:avLst>
            <a:gd name="adj" fmla="val 10000"/>
          </a:avLst>
        </a:prstGeom>
      </dgm:spPr>
    </dgm:pt>
    <dgm:pt modelId="{5F9F5CA0-DFDC-094B-AE51-DFEAB64B7A51}" type="pres">
      <dgm:prSet presAssocID="{F97AA085-2EB8-BF4E-9F85-D5B7BB83B550}" presName="rootConnector" presStyleLbl="node1" presStyleIdx="1" presStyleCnt="3"/>
      <dgm:spPr/>
    </dgm:pt>
    <dgm:pt modelId="{8427FE99-0FAE-8141-B255-44CD88DD4E7A}" type="pres">
      <dgm:prSet presAssocID="{F97AA085-2EB8-BF4E-9F85-D5B7BB83B550}" presName="childShape" presStyleCnt="0"/>
      <dgm:spPr/>
    </dgm:pt>
    <dgm:pt modelId="{634BB524-213A-CC42-942A-05A8C7453969}" type="pres">
      <dgm:prSet presAssocID="{B8B2167A-A386-2845-89B3-08415669263D}" presName="Name13" presStyleLbl="parChTrans1D2" presStyleIdx="2" presStyleCnt="4"/>
      <dgm:spPr/>
    </dgm:pt>
    <dgm:pt modelId="{704AF611-AB0C-7646-AE3B-404FB16C325B}" type="pres">
      <dgm:prSet presAssocID="{7BA72AAF-B4C7-9240-A3FF-60306AB33134}" presName="childText" presStyleLbl="bgAcc1" presStyleIdx="2" presStyleCnt="4" custScaleX="100905" custScaleY="76865" custLinFactNeighborX="7870" custLinFactNeighborY="38822">
        <dgm:presLayoutVars>
          <dgm:bulletEnabled val="1"/>
        </dgm:presLayoutVars>
      </dgm:prSet>
      <dgm:spPr/>
    </dgm:pt>
    <dgm:pt modelId="{9F8949F6-49F2-6346-AEC6-EC313A5C55C6}" type="pres">
      <dgm:prSet presAssocID="{00F02386-23BD-F849-9B52-B5CE3D9F99BF}" presName="root" presStyleCnt="0"/>
      <dgm:spPr/>
    </dgm:pt>
    <dgm:pt modelId="{132815D4-8EE7-ED49-B417-99587F417C45}" type="pres">
      <dgm:prSet presAssocID="{00F02386-23BD-F849-9B52-B5CE3D9F99BF}" presName="rootComposite" presStyleCnt="0"/>
      <dgm:spPr/>
    </dgm:pt>
    <dgm:pt modelId="{A94215D6-13FA-C74B-89B9-480A874D5722}" type="pres">
      <dgm:prSet presAssocID="{00F02386-23BD-F849-9B52-B5CE3D9F99BF}" presName="rootText" presStyleLbl="node1" presStyleIdx="2" presStyleCnt="3" custScaleX="95977" custLinFactNeighborX="21508" custLinFactNeighborY="4327"/>
      <dgm:spPr>
        <a:xfrm>
          <a:off x="5196773" y="239549"/>
          <a:ext cx="2003808" cy="1043900"/>
        </a:xfrm>
        <a:prstGeom prst="roundRect">
          <a:avLst>
            <a:gd name="adj" fmla="val 10000"/>
          </a:avLst>
        </a:prstGeom>
      </dgm:spPr>
    </dgm:pt>
    <dgm:pt modelId="{54CD1558-A3A4-A648-A768-EADA713FB2D2}" type="pres">
      <dgm:prSet presAssocID="{00F02386-23BD-F849-9B52-B5CE3D9F99BF}" presName="rootConnector" presStyleLbl="node1" presStyleIdx="2" presStyleCnt="3"/>
      <dgm:spPr/>
    </dgm:pt>
    <dgm:pt modelId="{57223319-21AA-8543-BF9B-4CB4C851C29F}" type="pres">
      <dgm:prSet presAssocID="{00F02386-23BD-F849-9B52-B5CE3D9F99BF}" presName="childShape" presStyleCnt="0"/>
      <dgm:spPr/>
    </dgm:pt>
    <dgm:pt modelId="{56406340-4A54-774B-840A-2986403E741A}" type="pres">
      <dgm:prSet presAssocID="{4AEE325C-7E0A-9F4D-BB6A-17F2E03A60E4}" presName="Name13" presStyleLbl="parChTrans1D2" presStyleIdx="3" presStyleCnt="4"/>
      <dgm:spPr/>
    </dgm:pt>
    <dgm:pt modelId="{CA2CDBCD-6E64-F44C-A304-3C4F3274B3BE}" type="pres">
      <dgm:prSet presAssocID="{B89D6FF1-DA26-5944-A26B-68266215088B}" presName="childText" presStyleLbl="bgAcc1" presStyleIdx="3" presStyleCnt="4" custScaleX="89219" custScaleY="76245" custLinFactNeighborX="4478" custLinFactNeighborY="38557">
        <dgm:presLayoutVars>
          <dgm:bulletEnabled val="1"/>
        </dgm:presLayoutVars>
      </dgm:prSet>
      <dgm:spPr/>
    </dgm:pt>
  </dgm:ptLst>
  <dgm:cxnLst>
    <dgm:cxn modelId="{9329DB00-FF34-FF4D-A0E1-8740AF97CA9D}" srcId="{4B0E4D83-D460-A643-805C-576A69EDDBA9}" destId="{00F02386-23BD-F849-9B52-B5CE3D9F99BF}" srcOrd="2" destOrd="0" parTransId="{86E21410-798D-464B-B8EC-C06A4FD245DC}" sibTransId="{AFB3A0A7-0118-FB41-B15E-CE3DF36A0453}"/>
    <dgm:cxn modelId="{E5E74203-0ED2-D945-A2B2-2CECCAE78B42}" type="presOf" srcId="{4B0E4D83-D460-A643-805C-576A69EDDBA9}" destId="{D8E2497B-9676-084A-B2A9-5315E25F5401}" srcOrd="0" destOrd="0" presId="urn:microsoft.com/office/officeart/2005/8/layout/hierarchy3"/>
    <dgm:cxn modelId="{AA912F0A-4119-B344-A6F8-EAFF1BDDC2E0}" type="presOf" srcId="{A8DCEC59-4A95-6147-A4A1-6F9EFC96390D}" destId="{1B0070EA-DDDA-9644-93C8-B76C00EF2E51}" srcOrd="0" destOrd="0" presId="urn:microsoft.com/office/officeart/2005/8/layout/hierarchy3"/>
    <dgm:cxn modelId="{138C8416-9D62-864A-8C77-E3EF83F661A2}" type="presOf" srcId="{25013ED3-7738-004C-B364-365A405182E8}" destId="{7EAD355F-8F8D-DF41-AA62-3B9FE997665A}" srcOrd="0" destOrd="0" presId="urn:microsoft.com/office/officeart/2005/8/layout/hierarchy3"/>
    <dgm:cxn modelId="{A866EA1B-F0CA-44C7-BD27-EA167FEB3A6C}" type="presOf" srcId="{FEE3C553-801C-4A7C-9990-1D12E30E3E86}" destId="{52927F73-A37B-4BC1-98B2-C16311EBF59B}" srcOrd="0" destOrd="0" presId="urn:microsoft.com/office/officeart/2005/8/layout/hierarchy3"/>
    <dgm:cxn modelId="{35765D30-7147-3C45-8C98-D40CD61DC429}" type="presOf" srcId="{00F02386-23BD-F849-9B52-B5CE3D9F99BF}" destId="{A94215D6-13FA-C74B-89B9-480A874D5722}" srcOrd="0" destOrd="0" presId="urn:microsoft.com/office/officeart/2005/8/layout/hierarchy3"/>
    <dgm:cxn modelId="{8942803E-0501-A14E-9AC4-2071A52E3FE1}" type="presOf" srcId="{4AEE325C-7E0A-9F4D-BB6A-17F2E03A60E4}" destId="{56406340-4A54-774B-840A-2986403E741A}" srcOrd="0" destOrd="0" presId="urn:microsoft.com/office/officeart/2005/8/layout/hierarchy3"/>
    <dgm:cxn modelId="{66FEA93E-2ED7-0E48-BF44-CFA24F0DC728}" srcId="{4B0E4D83-D460-A643-805C-576A69EDDBA9}" destId="{25013ED3-7738-004C-B364-365A405182E8}" srcOrd="0" destOrd="0" parTransId="{308414D3-2FB8-3647-A842-24B9004841B3}" sibTransId="{302DD123-7162-CE48-BE91-C6FB33B8D17B}"/>
    <dgm:cxn modelId="{671A0A47-BE9E-4236-A4A4-19ACACCB5A98}" type="presOf" srcId="{3C631EDB-4A3A-4547-AC00-388EBFD952C7}" destId="{3B063D2A-40C6-4EE0-9724-F4140C20B0ED}" srcOrd="0" destOrd="0" presId="urn:microsoft.com/office/officeart/2005/8/layout/hierarchy3"/>
    <dgm:cxn modelId="{DE5A4D47-FFF0-4D60-89D5-F6231583C35E}" srcId="{25013ED3-7738-004C-B364-365A405182E8}" destId="{3C631EDB-4A3A-4547-AC00-388EBFD952C7}" srcOrd="1" destOrd="0" parTransId="{FEE3C553-801C-4A7C-9990-1D12E30E3E86}" sibTransId="{9AF55142-66BF-43E5-942F-DE75772317FC}"/>
    <dgm:cxn modelId="{67603D4B-E6DF-2740-BC70-F2A7A126EB3C}" type="presOf" srcId="{D32012F6-EC56-FA4A-8B5D-D671B2E07132}" destId="{A7A85608-FD55-B645-8331-7F0660FEDF07}" srcOrd="0" destOrd="0" presId="urn:microsoft.com/office/officeart/2005/8/layout/hierarchy3"/>
    <dgm:cxn modelId="{6D9F994B-EBB0-884E-804C-3A51DBC18996}" type="presOf" srcId="{B89D6FF1-DA26-5944-A26B-68266215088B}" destId="{CA2CDBCD-6E64-F44C-A304-3C4F3274B3BE}" srcOrd="0" destOrd="0" presId="urn:microsoft.com/office/officeart/2005/8/layout/hierarchy3"/>
    <dgm:cxn modelId="{FC39E06D-EBBA-6B49-9F81-E9BDBC316DDB}" type="presOf" srcId="{00F02386-23BD-F849-9B52-B5CE3D9F99BF}" destId="{54CD1558-A3A4-A648-A768-EADA713FB2D2}" srcOrd="1" destOrd="0" presId="urn:microsoft.com/office/officeart/2005/8/layout/hierarchy3"/>
    <dgm:cxn modelId="{3710586F-F4FC-9742-A159-49C103490EC9}" srcId="{00F02386-23BD-F849-9B52-B5CE3D9F99BF}" destId="{B89D6FF1-DA26-5944-A26B-68266215088B}" srcOrd="0" destOrd="0" parTransId="{4AEE325C-7E0A-9F4D-BB6A-17F2E03A60E4}" sibTransId="{A7D3BBD7-19D8-2D46-A29B-A1BBECBD7B5C}"/>
    <dgm:cxn modelId="{1C64C670-961D-F04E-9382-2E944F6FD017}" srcId="{4B0E4D83-D460-A643-805C-576A69EDDBA9}" destId="{F97AA085-2EB8-BF4E-9F85-D5B7BB83B550}" srcOrd="1" destOrd="0" parTransId="{B72DA758-7335-8E4B-8ED8-5BDB1D4467FA}" sibTransId="{7DF76B56-1AE8-1948-8009-4E242A94D62A}"/>
    <dgm:cxn modelId="{AFF2E574-2015-1A40-BFEA-810120D86E46}" type="presOf" srcId="{7BA72AAF-B4C7-9240-A3FF-60306AB33134}" destId="{704AF611-AB0C-7646-AE3B-404FB16C325B}" srcOrd="0" destOrd="0" presId="urn:microsoft.com/office/officeart/2005/8/layout/hierarchy3"/>
    <dgm:cxn modelId="{6AE80BAB-0219-B24F-B7A9-9703E37C85B7}" type="presOf" srcId="{B8B2167A-A386-2845-89B3-08415669263D}" destId="{634BB524-213A-CC42-942A-05A8C7453969}" srcOrd="0" destOrd="0" presId="urn:microsoft.com/office/officeart/2005/8/layout/hierarchy3"/>
    <dgm:cxn modelId="{BA6C3AB2-251E-8E4A-8492-BD484F7AD7DC}" type="presOf" srcId="{F97AA085-2EB8-BF4E-9F85-D5B7BB83B550}" destId="{3688BD62-8DA4-3748-8BF1-4654DF9DAC6B}" srcOrd="0" destOrd="0" presId="urn:microsoft.com/office/officeart/2005/8/layout/hierarchy3"/>
    <dgm:cxn modelId="{707667B8-B3AF-E140-A2B7-15E24DC393D4}" type="presOf" srcId="{25013ED3-7738-004C-B364-365A405182E8}" destId="{CA489D1F-291A-E649-BD34-9B0A7B0D85EC}" srcOrd="1" destOrd="0" presId="urn:microsoft.com/office/officeart/2005/8/layout/hierarchy3"/>
    <dgm:cxn modelId="{11C5E5C3-8313-EF4E-8054-88904A16CA32}" srcId="{F97AA085-2EB8-BF4E-9F85-D5B7BB83B550}" destId="{7BA72AAF-B4C7-9240-A3FF-60306AB33134}" srcOrd="0" destOrd="0" parTransId="{B8B2167A-A386-2845-89B3-08415669263D}" sibTransId="{A3C9ECD1-F37F-4D48-AB1D-08A4B05DFA12}"/>
    <dgm:cxn modelId="{A43616D1-51FF-9344-A27A-94C45254ACBA}" type="presOf" srcId="{F97AA085-2EB8-BF4E-9F85-D5B7BB83B550}" destId="{5F9F5CA0-DFDC-094B-AE51-DFEAB64B7A51}" srcOrd="1" destOrd="0" presId="urn:microsoft.com/office/officeart/2005/8/layout/hierarchy3"/>
    <dgm:cxn modelId="{761762D5-F493-314B-8C62-514F58DC39EA}" srcId="{25013ED3-7738-004C-B364-365A405182E8}" destId="{D32012F6-EC56-FA4A-8B5D-D671B2E07132}" srcOrd="0" destOrd="0" parTransId="{A8DCEC59-4A95-6147-A4A1-6F9EFC96390D}" sibTransId="{D1FDBD30-F0FA-FE42-BC2A-7CC812311C8E}"/>
    <dgm:cxn modelId="{922222C0-2149-9D42-8593-98E0CC237B12}" type="presParOf" srcId="{D8E2497B-9676-084A-B2A9-5315E25F5401}" destId="{80C8F28C-EB45-2F43-833D-CEE826744421}" srcOrd="0" destOrd="0" presId="urn:microsoft.com/office/officeart/2005/8/layout/hierarchy3"/>
    <dgm:cxn modelId="{1772FAF9-4EE6-0141-9F08-FCA8CAC06909}" type="presParOf" srcId="{80C8F28C-EB45-2F43-833D-CEE826744421}" destId="{65460457-B8C9-FF4D-A222-41D57063B55E}" srcOrd="0" destOrd="0" presId="urn:microsoft.com/office/officeart/2005/8/layout/hierarchy3"/>
    <dgm:cxn modelId="{6FE48151-D301-994A-A5C8-17F31694B3E2}" type="presParOf" srcId="{65460457-B8C9-FF4D-A222-41D57063B55E}" destId="{7EAD355F-8F8D-DF41-AA62-3B9FE997665A}" srcOrd="0" destOrd="0" presId="urn:microsoft.com/office/officeart/2005/8/layout/hierarchy3"/>
    <dgm:cxn modelId="{CEECB67E-79F3-6A45-BE1D-7F36C3A9C26F}" type="presParOf" srcId="{65460457-B8C9-FF4D-A222-41D57063B55E}" destId="{CA489D1F-291A-E649-BD34-9B0A7B0D85EC}" srcOrd="1" destOrd="0" presId="urn:microsoft.com/office/officeart/2005/8/layout/hierarchy3"/>
    <dgm:cxn modelId="{1F57B6B0-AB7A-C14B-86A0-BB14DCF227AD}" type="presParOf" srcId="{80C8F28C-EB45-2F43-833D-CEE826744421}" destId="{E513E7E9-C8BB-BF4E-A298-09DBDB0DC956}" srcOrd="1" destOrd="0" presId="urn:microsoft.com/office/officeart/2005/8/layout/hierarchy3"/>
    <dgm:cxn modelId="{8579F8C5-07CB-574F-AB34-A1A519B0110C}" type="presParOf" srcId="{E513E7E9-C8BB-BF4E-A298-09DBDB0DC956}" destId="{1B0070EA-DDDA-9644-93C8-B76C00EF2E51}" srcOrd="0" destOrd="0" presId="urn:microsoft.com/office/officeart/2005/8/layout/hierarchy3"/>
    <dgm:cxn modelId="{993AF35D-489A-AA49-A69A-9B168E8297C9}" type="presParOf" srcId="{E513E7E9-C8BB-BF4E-A298-09DBDB0DC956}" destId="{A7A85608-FD55-B645-8331-7F0660FEDF07}" srcOrd="1" destOrd="0" presId="urn:microsoft.com/office/officeart/2005/8/layout/hierarchy3"/>
    <dgm:cxn modelId="{9855CE53-77DD-4E6A-962C-C7E57EF98FCC}" type="presParOf" srcId="{E513E7E9-C8BB-BF4E-A298-09DBDB0DC956}" destId="{52927F73-A37B-4BC1-98B2-C16311EBF59B}" srcOrd="2" destOrd="0" presId="urn:microsoft.com/office/officeart/2005/8/layout/hierarchy3"/>
    <dgm:cxn modelId="{6170932C-DE33-476B-8ACA-C906CF3A6E02}" type="presParOf" srcId="{E513E7E9-C8BB-BF4E-A298-09DBDB0DC956}" destId="{3B063D2A-40C6-4EE0-9724-F4140C20B0ED}" srcOrd="3" destOrd="0" presId="urn:microsoft.com/office/officeart/2005/8/layout/hierarchy3"/>
    <dgm:cxn modelId="{B860CC62-C67D-CF47-8649-21D69360E14B}" type="presParOf" srcId="{D8E2497B-9676-084A-B2A9-5315E25F5401}" destId="{791B7CF2-3C1F-7842-B8EE-144037585085}" srcOrd="1" destOrd="0" presId="urn:microsoft.com/office/officeart/2005/8/layout/hierarchy3"/>
    <dgm:cxn modelId="{9A824CAD-4365-3140-9A39-F99CC8FB5BA5}" type="presParOf" srcId="{791B7CF2-3C1F-7842-B8EE-144037585085}" destId="{A5477E06-7D7F-FD4F-8EFE-2A4A136C11D7}" srcOrd="0" destOrd="0" presId="urn:microsoft.com/office/officeart/2005/8/layout/hierarchy3"/>
    <dgm:cxn modelId="{3F15A5FF-3686-FF49-ADEC-6C710455EB48}" type="presParOf" srcId="{A5477E06-7D7F-FD4F-8EFE-2A4A136C11D7}" destId="{3688BD62-8DA4-3748-8BF1-4654DF9DAC6B}" srcOrd="0" destOrd="0" presId="urn:microsoft.com/office/officeart/2005/8/layout/hierarchy3"/>
    <dgm:cxn modelId="{841E3328-B188-0046-8CB9-B7D93D4EBFE8}" type="presParOf" srcId="{A5477E06-7D7F-FD4F-8EFE-2A4A136C11D7}" destId="{5F9F5CA0-DFDC-094B-AE51-DFEAB64B7A51}" srcOrd="1" destOrd="0" presId="urn:microsoft.com/office/officeart/2005/8/layout/hierarchy3"/>
    <dgm:cxn modelId="{154F84C0-6EBF-824D-9D9C-E153215F89E9}" type="presParOf" srcId="{791B7CF2-3C1F-7842-B8EE-144037585085}" destId="{8427FE99-0FAE-8141-B255-44CD88DD4E7A}" srcOrd="1" destOrd="0" presId="urn:microsoft.com/office/officeart/2005/8/layout/hierarchy3"/>
    <dgm:cxn modelId="{7A5E37CB-A458-A743-BF46-0E73BAFA91CA}" type="presParOf" srcId="{8427FE99-0FAE-8141-B255-44CD88DD4E7A}" destId="{634BB524-213A-CC42-942A-05A8C7453969}" srcOrd="0" destOrd="0" presId="urn:microsoft.com/office/officeart/2005/8/layout/hierarchy3"/>
    <dgm:cxn modelId="{91547656-63B0-CB48-AE73-69306D453D38}" type="presParOf" srcId="{8427FE99-0FAE-8141-B255-44CD88DD4E7A}" destId="{704AF611-AB0C-7646-AE3B-404FB16C325B}" srcOrd="1" destOrd="0" presId="urn:microsoft.com/office/officeart/2005/8/layout/hierarchy3"/>
    <dgm:cxn modelId="{B817A731-2EFE-1944-969F-6A034FA04388}" type="presParOf" srcId="{D8E2497B-9676-084A-B2A9-5315E25F5401}" destId="{9F8949F6-49F2-6346-AEC6-EC313A5C55C6}" srcOrd="2" destOrd="0" presId="urn:microsoft.com/office/officeart/2005/8/layout/hierarchy3"/>
    <dgm:cxn modelId="{A2835D42-B855-C446-96F9-1AD6ADD35D3A}" type="presParOf" srcId="{9F8949F6-49F2-6346-AEC6-EC313A5C55C6}" destId="{132815D4-8EE7-ED49-B417-99587F417C45}" srcOrd="0" destOrd="0" presId="urn:microsoft.com/office/officeart/2005/8/layout/hierarchy3"/>
    <dgm:cxn modelId="{400597DD-6B8C-1143-8CCA-63B3871EFAFF}" type="presParOf" srcId="{132815D4-8EE7-ED49-B417-99587F417C45}" destId="{A94215D6-13FA-C74B-89B9-480A874D5722}" srcOrd="0" destOrd="0" presId="urn:microsoft.com/office/officeart/2005/8/layout/hierarchy3"/>
    <dgm:cxn modelId="{6CCAB9AE-669C-1C4D-94BB-FEA19610EB82}" type="presParOf" srcId="{132815D4-8EE7-ED49-B417-99587F417C45}" destId="{54CD1558-A3A4-A648-A768-EADA713FB2D2}" srcOrd="1" destOrd="0" presId="urn:microsoft.com/office/officeart/2005/8/layout/hierarchy3"/>
    <dgm:cxn modelId="{7FCA1452-6621-D546-9F7E-6AD6FB5859BC}" type="presParOf" srcId="{9F8949F6-49F2-6346-AEC6-EC313A5C55C6}" destId="{57223319-21AA-8543-BF9B-4CB4C851C29F}" srcOrd="1" destOrd="0" presId="urn:microsoft.com/office/officeart/2005/8/layout/hierarchy3"/>
    <dgm:cxn modelId="{E81E327F-53E2-F542-8796-F38F3B84532B}" type="presParOf" srcId="{57223319-21AA-8543-BF9B-4CB4C851C29F}" destId="{56406340-4A54-774B-840A-2986403E741A}" srcOrd="0" destOrd="0" presId="urn:microsoft.com/office/officeart/2005/8/layout/hierarchy3"/>
    <dgm:cxn modelId="{456D419E-AF81-AD46-AC75-0BB6DF458463}" type="presParOf" srcId="{57223319-21AA-8543-BF9B-4CB4C851C29F}" destId="{CA2CDBCD-6E64-F44C-A304-3C4F3274B3B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0E4D83-D460-A643-805C-576A69EDDBA9}" type="doc">
      <dgm:prSet loTypeId="urn:microsoft.com/office/officeart/2005/8/layout/hierarchy3" loCatId="" qsTypeId="urn:microsoft.com/office/officeart/2005/8/quickstyle/simple3" qsCatId="simple" csTypeId="urn:microsoft.com/office/officeart/2005/8/colors/accent1_2" csCatId="accent1" phldr="1"/>
      <dgm:spPr/>
    </dgm:pt>
    <dgm:pt modelId="{F97AA085-2EB8-BF4E-9F85-D5B7BB83B550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gm:t>
    </dgm:pt>
    <dgm:pt modelId="{B72DA758-7335-8E4B-8ED8-5BDB1D4467FA}" type="parTrans" cxnId="{1C64C670-961D-F04E-9382-2E944F6FD017}">
      <dgm:prSet/>
      <dgm:spPr/>
      <dgm:t>
        <a:bodyPr/>
        <a:lstStyle/>
        <a:p>
          <a:endParaRPr lang="nl-NL"/>
        </a:p>
      </dgm:t>
    </dgm:pt>
    <dgm:pt modelId="{7DF76B56-1AE8-1948-8009-4E242A94D62A}" type="sibTrans" cxnId="{1C64C670-961D-F04E-9382-2E944F6FD017}">
      <dgm:prSet/>
      <dgm:spPr/>
      <dgm:t>
        <a:bodyPr/>
        <a:lstStyle/>
        <a:p>
          <a:endParaRPr lang="nl-NL"/>
        </a:p>
      </dgm:t>
    </dgm:pt>
    <dgm:pt modelId="{00F02386-23BD-F849-9B52-B5CE3D9F99BF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r>
            <a:rPr lang="nl-NL" sz="2000" dirty="0">
              <a:solidFill>
                <a:schemeClr val="bg1"/>
              </a:solidFill>
            </a:rPr>
            <a:t>Arbeidsmarkt</a:t>
          </a:r>
        </a:p>
        <a:p>
          <a:r>
            <a:rPr lang="nl-NL" sz="2000" dirty="0">
              <a:solidFill>
                <a:schemeClr val="bg1"/>
              </a:solidFill>
            </a:rPr>
            <a:t> A</a:t>
          </a:r>
        </a:p>
      </dgm:t>
    </dgm:pt>
    <dgm:pt modelId="{86E21410-798D-464B-B8EC-C06A4FD245DC}" type="parTrans" cxnId="{9329DB00-FF34-FF4D-A0E1-8740AF97CA9D}">
      <dgm:prSet/>
      <dgm:spPr/>
      <dgm:t>
        <a:bodyPr/>
        <a:lstStyle/>
        <a:p>
          <a:endParaRPr lang="nl-NL"/>
        </a:p>
      </dgm:t>
    </dgm:pt>
    <dgm:pt modelId="{AFB3A0A7-0118-FB41-B15E-CE3DF36A0453}" type="sibTrans" cxnId="{9329DB00-FF34-FF4D-A0E1-8740AF97CA9D}">
      <dgm:prSet/>
      <dgm:spPr/>
      <dgm:t>
        <a:bodyPr/>
        <a:lstStyle/>
        <a:p>
          <a:endParaRPr lang="nl-NL"/>
        </a:p>
      </dgm:t>
    </dgm:pt>
    <dgm:pt modelId="{25013ED3-7738-004C-B364-365A405182E8}">
      <dgm:prSet custT="1"/>
      <dgm:spPr>
        <a:solidFill>
          <a:srgbClr val="8A342E"/>
        </a:solidFill>
      </dgm:spPr>
      <dgm:t>
        <a:bodyPr anchor="ctr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dirty="0"/>
        </a:p>
      </dgm:t>
    </dgm:pt>
    <dgm:pt modelId="{308414D3-2FB8-3647-A842-24B9004841B3}" type="parTrans" cxnId="{66FEA93E-2ED7-0E48-BF44-CFA24F0DC728}">
      <dgm:prSet/>
      <dgm:spPr/>
      <dgm:t>
        <a:bodyPr/>
        <a:lstStyle/>
        <a:p>
          <a:endParaRPr lang="nl-NL"/>
        </a:p>
      </dgm:t>
    </dgm:pt>
    <dgm:pt modelId="{302DD123-7162-CE48-BE91-C6FB33B8D17B}" type="sibTrans" cxnId="{66FEA93E-2ED7-0E48-BF44-CFA24F0DC728}">
      <dgm:prSet/>
      <dgm:spPr/>
      <dgm:t>
        <a:bodyPr/>
        <a:lstStyle/>
        <a:p>
          <a:endParaRPr lang="nl-NL"/>
        </a:p>
      </dgm:t>
    </dgm:pt>
    <dgm:pt modelId="{D32012F6-EC56-FA4A-8B5D-D671B2E07132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Economische Wetenschappen</a:t>
          </a:r>
        </a:p>
      </dgm:t>
    </dgm:pt>
    <dgm:pt modelId="{A8DCEC59-4A95-6147-A4A1-6F9EFC96390D}" type="parTrans" cxnId="{761762D5-F493-314B-8C62-514F58DC39EA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D1FDBD30-F0FA-FE42-BC2A-7CC812311C8E}" type="sibTrans" cxnId="{761762D5-F493-314B-8C62-514F58DC39EA}">
      <dgm:prSet/>
      <dgm:spPr/>
      <dgm:t>
        <a:bodyPr/>
        <a:lstStyle/>
        <a:p>
          <a:endParaRPr lang="nl-NL"/>
        </a:p>
      </dgm:t>
    </dgm:pt>
    <dgm:pt modelId="{B89D6FF1-DA26-5944-A26B-68266215088B}">
      <dgm:prSet phldrT="[Tekst]"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Organisatie en logistiek</a:t>
          </a:r>
        </a:p>
      </dgm:t>
    </dgm:pt>
    <dgm:pt modelId="{A7D3BBD7-19D8-2D46-A29B-A1BBECBD7B5C}" type="sibTrans" cxnId="{3710586F-F4FC-9742-A159-49C103490EC9}">
      <dgm:prSet/>
      <dgm:spPr/>
      <dgm:t>
        <a:bodyPr/>
        <a:lstStyle/>
        <a:p>
          <a:endParaRPr lang="nl-NL"/>
        </a:p>
      </dgm:t>
    </dgm:pt>
    <dgm:pt modelId="{4AEE325C-7E0A-9F4D-BB6A-17F2E03A60E4}" type="parTrans" cxnId="{3710586F-F4FC-9742-A159-49C103490EC9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7BA72AAF-B4C7-9240-A3FF-60306AB33134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Bedrijf en Organisatie</a:t>
          </a:r>
        </a:p>
      </dgm:t>
    </dgm:pt>
    <dgm:pt modelId="{A3C9ECD1-F37F-4D48-AB1D-08A4B05DFA12}" type="sibTrans" cxnId="{11C5E5C3-8313-EF4E-8054-88904A16CA32}">
      <dgm:prSet/>
      <dgm:spPr/>
      <dgm:t>
        <a:bodyPr/>
        <a:lstStyle/>
        <a:p>
          <a:endParaRPr lang="nl-NL"/>
        </a:p>
      </dgm:t>
    </dgm:pt>
    <dgm:pt modelId="{B8B2167A-A386-2845-89B3-08415669263D}" type="parTrans" cxnId="{11C5E5C3-8313-EF4E-8054-88904A16CA32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3C631EDB-4A3A-4547-AC00-388EBFD952C7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Bedrijfswetenschappen</a:t>
          </a:r>
        </a:p>
      </dgm:t>
    </dgm:pt>
    <dgm:pt modelId="{9AF55142-66BF-43E5-942F-DE75772317FC}" type="sibTrans" cxnId="{DE5A4D47-FFF0-4D60-89D5-F6231583C35E}">
      <dgm:prSet/>
      <dgm:spPr/>
      <dgm:t>
        <a:bodyPr/>
        <a:lstStyle/>
        <a:p>
          <a:endParaRPr lang="nl-BE"/>
        </a:p>
      </dgm:t>
    </dgm:pt>
    <dgm:pt modelId="{FEE3C553-801C-4A7C-9990-1D12E30E3E86}" type="parTrans" cxnId="{DE5A4D47-FFF0-4D60-89D5-F6231583C35E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D8E2497B-9676-084A-B2A9-5315E25F5401}" type="pres">
      <dgm:prSet presAssocID="{4B0E4D83-D460-A643-805C-576A69EDDB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C8F28C-EB45-2F43-833D-CEE826744421}" type="pres">
      <dgm:prSet presAssocID="{25013ED3-7738-004C-B364-365A405182E8}" presName="root" presStyleCnt="0"/>
      <dgm:spPr/>
    </dgm:pt>
    <dgm:pt modelId="{65460457-B8C9-FF4D-A222-41D57063B55E}" type="pres">
      <dgm:prSet presAssocID="{25013ED3-7738-004C-B364-365A405182E8}" presName="rootComposite" presStyleCnt="0"/>
      <dgm:spPr/>
    </dgm:pt>
    <dgm:pt modelId="{7EAD355F-8F8D-DF41-AA62-3B9FE997665A}" type="pres">
      <dgm:prSet presAssocID="{25013ED3-7738-004C-B364-365A405182E8}" presName="rootText" presStyleLbl="node1" presStyleIdx="0" presStyleCnt="3" custLinFactNeighborX="-79601" custLinFactNeighborY="7059"/>
      <dgm:spPr/>
    </dgm:pt>
    <dgm:pt modelId="{CA489D1F-291A-E649-BD34-9B0A7B0D85EC}" type="pres">
      <dgm:prSet presAssocID="{25013ED3-7738-004C-B364-365A405182E8}" presName="rootConnector" presStyleLbl="node1" presStyleIdx="0" presStyleCnt="3"/>
      <dgm:spPr/>
    </dgm:pt>
    <dgm:pt modelId="{E513E7E9-C8BB-BF4E-A298-09DBDB0DC956}" type="pres">
      <dgm:prSet presAssocID="{25013ED3-7738-004C-B364-365A405182E8}" presName="childShape" presStyleCnt="0"/>
      <dgm:spPr/>
    </dgm:pt>
    <dgm:pt modelId="{1B0070EA-DDDA-9644-93C8-B76C00EF2E51}" type="pres">
      <dgm:prSet presAssocID="{A8DCEC59-4A95-6147-A4A1-6F9EFC96390D}" presName="Name13" presStyleLbl="parChTrans1D2" presStyleIdx="0" presStyleCnt="4"/>
      <dgm:spPr/>
    </dgm:pt>
    <dgm:pt modelId="{A7A85608-FD55-B645-8331-7F0660FEDF07}" type="pres">
      <dgm:prSet presAssocID="{D32012F6-EC56-FA4A-8B5D-D671B2E07132}" presName="childText" presStyleLbl="bgAcc1" presStyleIdx="0" presStyleCnt="4" custScaleX="107546" custScaleY="73246" custLinFactNeighborX="-6806" custLinFactNeighborY="40757">
        <dgm:presLayoutVars>
          <dgm:bulletEnabled val="1"/>
        </dgm:presLayoutVars>
      </dgm:prSet>
      <dgm:spPr/>
    </dgm:pt>
    <dgm:pt modelId="{52927F73-A37B-4BC1-98B2-C16311EBF59B}" type="pres">
      <dgm:prSet presAssocID="{FEE3C553-801C-4A7C-9990-1D12E30E3E86}" presName="Name13" presStyleLbl="parChTrans1D2" presStyleIdx="1" presStyleCnt="4"/>
      <dgm:spPr/>
    </dgm:pt>
    <dgm:pt modelId="{3B063D2A-40C6-4EE0-9724-F4140C20B0ED}" type="pres">
      <dgm:prSet presAssocID="{3C631EDB-4A3A-4547-AC00-388EBFD952C7}" presName="childText" presStyleLbl="bgAcc1" presStyleIdx="1" presStyleCnt="4" custScaleX="107547" custScaleY="73270" custLinFactNeighborX="-5698" custLinFactNeighborY="39847">
        <dgm:presLayoutVars>
          <dgm:bulletEnabled val="1"/>
        </dgm:presLayoutVars>
      </dgm:prSet>
      <dgm:spPr/>
    </dgm:pt>
    <dgm:pt modelId="{791B7CF2-3C1F-7842-B8EE-144037585085}" type="pres">
      <dgm:prSet presAssocID="{F97AA085-2EB8-BF4E-9F85-D5B7BB83B550}" presName="root" presStyleCnt="0"/>
      <dgm:spPr/>
    </dgm:pt>
    <dgm:pt modelId="{A5477E06-7D7F-FD4F-8EFE-2A4A136C11D7}" type="pres">
      <dgm:prSet presAssocID="{F97AA085-2EB8-BF4E-9F85-D5B7BB83B550}" presName="rootComposite" presStyleCnt="0"/>
      <dgm:spPr/>
    </dgm:pt>
    <dgm:pt modelId="{3688BD62-8DA4-3748-8BF1-4654DF9DAC6B}" type="pres">
      <dgm:prSet presAssocID="{F97AA085-2EB8-BF4E-9F85-D5B7BB83B550}" presName="rootText" presStyleLbl="node1" presStyleIdx="1" presStyleCnt="3" custLinFactNeighborX="8621" custLinFactNeighborY="4451"/>
      <dgm:spPr>
        <a:xfrm>
          <a:off x="2612806" y="205174"/>
          <a:ext cx="2087800" cy="1043900"/>
        </a:xfrm>
        <a:prstGeom prst="roundRect">
          <a:avLst>
            <a:gd name="adj" fmla="val 10000"/>
          </a:avLst>
        </a:prstGeom>
      </dgm:spPr>
    </dgm:pt>
    <dgm:pt modelId="{5F9F5CA0-DFDC-094B-AE51-DFEAB64B7A51}" type="pres">
      <dgm:prSet presAssocID="{F97AA085-2EB8-BF4E-9F85-D5B7BB83B550}" presName="rootConnector" presStyleLbl="node1" presStyleIdx="1" presStyleCnt="3"/>
      <dgm:spPr/>
    </dgm:pt>
    <dgm:pt modelId="{8427FE99-0FAE-8141-B255-44CD88DD4E7A}" type="pres">
      <dgm:prSet presAssocID="{F97AA085-2EB8-BF4E-9F85-D5B7BB83B550}" presName="childShape" presStyleCnt="0"/>
      <dgm:spPr/>
    </dgm:pt>
    <dgm:pt modelId="{634BB524-213A-CC42-942A-05A8C7453969}" type="pres">
      <dgm:prSet presAssocID="{B8B2167A-A386-2845-89B3-08415669263D}" presName="Name13" presStyleLbl="parChTrans1D2" presStyleIdx="2" presStyleCnt="4"/>
      <dgm:spPr/>
    </dgm:pt>
    <dgm:pt modelId="{704AF611-AB0C-7646-AE3B-404FB16C325B}" type="pres">
      <dgm:prSet presAssocID="{7BA72AAF-B4C7-9240-A3FF-60306AB33134}" presName="childText" presStyleLbl="bgAcc1" presStyleIdx="2" presStyleCnt="4" custScaleX="100905" custScaleY="76865" custLinFactNeighborX="7870" custLinFactNeighborY="38822">
        <dgm:presLayoutVars>
          <dgm:bulletEnabled val="1"/>
        </dgm:presLayoutVars>
      </dgm:prSet>
      <dgm:spPr/>
    </dgm:pt>
    <dgm:pt modelId="{9F8949F6-49F2-6346-AEC6-EC313A5C55C6}" type="pres">
      <dgm:prSet presAssocID="{00F02386-23BD-F849-9B52-B5CE3D9F99BF}" presName="root" presStyleCnt="0"/>
      <dgm:spPr/>
    </dgm:pt>
    <dgm:pt modelId="{132815D4-8EE7-ED49-B417-99587F417C45}" type="pres">
      <dgm:prSet presAssocID="{00F02386-23BD-F849-9B52-B5CE3D9F99BF}" presName="rootComposite" presStyleCnt="0"/>
      <dgm:spPr/>
    </dgm:pt>
    <dgm:pt modelId="{A94215D6-13FA-C74B-89B9-480A874D5722}" type="pres">
      <dgm:prSet presAssocID="{00F02386-23BD-F849-9B52-B5CE3D9F99BF}" presName="rootText" presStyleLbl="node1" presStyleIdx="2" presStyleCnt="3" custScaleX="95977" custLinFactNeighborX="21508" custLinFactNeighborY="4327"/>
      <dgm:spPr>
        <a:xfrm>
          <a:off x="5196773" y="239549"/>
          <a:ext cx="2003808" cy="1043900"/>
        </a:xfrm>
        <a:prstGeom prst="roundRect">
          <a:avLst>
            <a:gd name="adj" fmla="val 10000"/>
          </a:avLst>
        </a:prstGeom>
      </dgm:spPr>
    </dgm:pt>
    <dgm:pt modelId="{54CD1558-A3A4-A648-A768-EADA713FB2D2}" type="pres">
      <dgm:prSet presAssocID="{00F02386-23BD-F849-9B52-B5CE3D9F99BF}" presName="rootConnector" presStyleLbl="node1" presStyleIdx="2" presStyleCnt="3"/>
      <dgm:spPr/>
    </dgm:pt>
    <dgm:pt modelId="{57223319-21AA-8543-BF9B-4CB4C851C29F}" type="pres">
      <dgm:prSet presAssocID="{00F02386-23BD-F849-9B52-B5CE3D9F99BF}" presName="childShape" presStyleCnt="0"/>
      <dgm:spPr/>
    </dgm:pt>
    <dgm:pt modelId="{56406340-4A54-774B-840A-2986403E741A}" type="pres">
      <dgm:prSet presAssocID="{4AEE325C-7E0A-9F4D-BB6A-17F2E03A60E4}" presName="Name13" presStyleLbl="parChTrans1D2" presStyleIdx="3" presStyleCnt="4"/>
      <dgm:spPr/>
    </dgm:pt>
    <dgm:pt modelId="{CA2CDBCD-6E64-F44C-A304-3C4F3274B3BE}" type="pres">
      <dgm:prSet presAssocID="{B89D6FF1-DA26-5944-A26B-68266215088B}" presName="childText" presStyleLbl="bgAcc1" presStyleIdx="3" presStyleCnt="4" custScaleX="89219" custScaleY="76245" custLinFactNeighborX="4478" custLinFactNeighborY="38557">
        <dgm:presLayoutVars>
          <dgm:bulletEnabled val="1"/>
        </dgm:presLayoutVars>
      </dgm:prSet>
      <dgm:spPr/>
    </dgm:pt>
  </dgm:ptLst>
  <dgm:cxnLst>
    <dgm:cxn modelId="{9329DB00-FF34-FF4D-A0E1-8740AF97CA9D}" srcId="{4B0E4D83-D460-A643-805C-576A69EDDBA9}" destId="{00F02386-23BD-F849-9B52-B5CE3D9F99BF}" srcOrd="2" destOrd="0" parTransId="{86E21410-798D-464B-B8EC-C06A4FD245DC}" sibTransId="{AFB3A0A7-0118-FB41-B15E-CE3DF36A0453}"/>
    <dgm:cxn modelId="{E5E74203-0ED2-D945-A2B2-2CECCAE78B42}" type="presOf" srcId="{4B0E4D83-D460-A643-805C-576A69EDDBA9}" destId="{D8E2497B-9676-084A-B2A9-5315E25F5401}" srcOrd="0" destOrd="0" presId="urn:microsoft.com/office/officeart/2005/8/layout/hierarchy3"/>
    <dgm:cxn modelId="{AA912F0A-4119-B344-A6F8-EAFF1BDDC2E0}" type="presOf" srcId="{A8DCEC59-4A95-6147-A4A1-6F9EFC96390D}" destId="{1B0070EA-DDDA-9644-93C8-B76C00EF2E51}" srcOrd="0" destOrd="0" presId="urn:microsoft.com/office/officeart/2005/8/layout/hierarchy3"/>
    <dgm:cxn modelId="{138C8416-9D62-864A-8C77-E3EF83F661A2}" type="presOf" srcId="{25013ED3-7738-004C-B364-365A405182E8}" destId="{7EAD355F-8F8D-DF41-AA62-3B9FE997665A}" srcOrd="0" destOrd="0" presId="urn:microsoft.com/office/officeart/2005/8/layout/hierarchy3"/>
    <dgm:cxn modelId="{A866EA1B-F0CA-44C7-BD27-EA167FEB3A6C}" type="presOf" srcId="{FEE3C553-801C-4A7C-9990-1D12E30E3E86}" destId="{52927F73-A37B-4BC1-98B2-C16311EBF59B}" srcOrd="0" destOrd="0" presId="urn:microsoft.com/office/officeart/2005/8/layout/hierarchy3"/>
    <dgm:cxn modelId="{35765D30-7147-3C45-8C98-D40CD61DC429}" type="presOf" srcId="{00F02386-23BD-F849-9B52-B5CE3D9F99BF}" destId="{A94215D6-13FA-C74B-89B9-480A874D5722}" srcOrd="0" destOrd="0" presId="urn:microsoft.com/office/officeart/2005/8/layout/hierarchy3"/>
    <dgm:cxn modelId="{8942803E-0501-A14E-9AC4-2071A52E3FE1}" type="presOf" srcId="{4AEE325C-7E0A-9F4D-BB6A-17F2E03A60E4}" destId="{56406340-4A54-774B-840A-2986403E741A}" srcOrd="0" destOrd="0" presId="urn:microsoft.com/office/officeart/2005/8/layout/hierarchy3"/>
    <dgm:cxn modelId="{66FEA93E-2ED7-0E48-BF44-CFA24F0DC728}" srcId="{4B0E4D83-D460-A643-805C-576A69EDDBA9}" destId="{25013ED3-7738-004C-B364-365A405182E8}" srcOrd="0" destOrd="0" parTransId="{308414D3-2FB8-3647-A842-24B9004841B3}" sibTransId="{302DD123-7162-CE48-BE91-C6FB33B8D17B}"/>
    <dgm:cxn modelId="{671A0A47-BE9E-4236-A4A4-19ACACCB5A98}" type="presOf" srcId="{3C631EDB-4A3A-4547-AC00-388EBFD952C7}" destId="{3B063D2A-40C6-4EE0-9724-F4140C20B0ED}" srcOrd="0" destOrd="0" presId="urn:microsoft.com/office/officeart/2005/8/layout/hierarchy3"/>
    <dgm:cxn modelId="{DE5A4D47-FFF0-4D60-89D5-F6231583C35E}" srcId="{25013ED3-7738-004C-B364-365A405182E8}" destId="{3C631EDB-4A3A-4547-AC00-388EBFD952C7}" srcOrd="1" destOrd="0" parTransId="{FEE3C553-801C-4A7C-9990-1D12E30E3E86}" sibTransId="{9AF55142-66BF-43E5-942F-DE75772317FC}"/>
    <dgm:cxn modelId="{67603D4B-E6DF-2740-BC70-F2A7A126EB3C}" type="presOf" srcId="{D32012F6-EC56-FA4A-8B5D-D671B2E07132}" destId="{A7A85608-FD55-B645-8331-7F0660FEDF07}" srcOrd="0" destOrd="0" presId="urn:microsoft.com/office/officeart/2005/8/layout/hierarchy3"/>
    <dgm:cxn modelId="{6D9F994B-EBB0-884E-804C-3A51DBC18996}" type="presOf" srcId="{B89D6FF1-DA26-5944-A26B-68266215088B}" destId="{CA2CDBCD-6E64-F44C-A304-3C4F3274B3BE}" srcOrd="0" destOrd="0" presId="urn:microsoft.com/office/officeart/2005/8/layout/hierarchy3"/>
    <dgm:cxn modelId="{FC39E06D-EBBA-6B49-9F81-E9BDBC316DDB}" type="presOf" srcId="{00F02386-23BD-F849-9B52-B5CE3D9F99BF}" destId="{54CD1558-A3A4-A648-A768-EADA713FB2D2}" srcOrd="1" destOrd="0" presId="urn:microsoft.com/office/officeart/2005/8/layout/hierarchy3"/>
    <dgm:cxn modelId="{3710586F-F4FC-9742-A159-49C103490EC9}" srcId="{00F02386-23BD-F849-9B52-B5CE3D9F99BF}" destId="{B89D6FF1-DA26-5944-A26B-68266215088B}" srcOrd="0" destOrd="0" parTransId="{4AEE325C-7E0A-9F4D-BB6A-17F2E03A60E4}" sibTransId="{A7D3BBD7-19D8-2D46-A29B-A1BBECBD7B5C}"/>
    <dgm:cxn modelId="{1C64C670-961D-F04E-9382-2E944F6FD017}" srcId="{4B0E4D83-D460-A643-805C-576A69EDDBA9}" destId="{F97AA085-2EB8-BF4E-9F85-D5B7BB83B550}" srcOrd="1" destOrd="0" parTransId="{B72DA758-7335-8E4B-8ED8-5BDB1D4467FA}" sibTransId="{7DF76B56-1AE8-1948-8009-4E242A94D62A}"/>
    <dgm:cxn modelId="{AFF2E574-2015-1A40-BFEA-810120D86E46}" type="presOf" srcId="{7BA72AAF-B4C7-9240-A3FF-60306AB33134}" destId="{704AF611-AB0C-7646-AE3B-404FB16C325B}" srcOrd="0" destOrd="0" presId="urn:microsoft.com/office/officeart/2005/8/layout/hierarchy3"/>
    <dgm:cxn modelId="{6AE80BAB-0219-B24F-B7A9-9703E37C85B7}" type="presOf" srcId="{B8B2167A-A386-2845-89B3-08415669263D}" destId="{634BB524-213A-CC42-942A-05A8C7453969}" srcOrd="0" destOrd="0" presId="urn:microsoft.com/office/officeart/2005/8/layout/hierarchy3"/>
    <dgm:cxn modelId="{BA6C3AB2-251E-8E4A-8492-BD484F7AD7DC}" type="presOf" srcId="{F97AA085-2EB8-BF4E-9F85-D5B7BB83B550}" destId="{3688BD62-8DA4-3748-8BF1-4654DF9DAC6B}" srcOrd="0" destOrd="0" presId="urn:microsoft.com/office/officeart/2005/8/layout/hierarchy3"/>
    <dgm:cxn modelId="{707667B8-B3AF-E140-A2B7-15E24DC393D4}" type="presOf" srcId="{25013ED3-7738-004C-B364-365A405182E8}" destId="{CA489D1F-291A-E649-BD34-9B0A7B0D85EC}" srcOrd="1" destOrd="0" presId="urn:microsoft.com/office/officeart/2005/8/layout/hierarchy3"/>
    <dgm:cxn modelId="{11C5E5C3-8313-EF4E-8054-88904A16CA32}" srcId="{F97AA085-2EB8-BF4E-9F85-D5B7BB83B550}" destId="{7BA72AAF-B4C7-9240-A3FF-60306AB33134}" srcOrd="0" destOrd="0" parTransId="{B8B2167A-A386-2845-89B3-08415669263D}" sibTransId="{A3C9ECD1-F37F-4D48-AB1D-08A4B05DFA12}"/>
    <dgm:cxn modelId="{A43616D1-51FF-9344-A27A-94C45254ACBA}" type="presOf" srcId="{F97AA085-2EB8-BF4E-9F85-D5B7BB83B550}" destId="{5F9F5CA0-DFDC-094B-AE51-DFEAB64B7A51}" srcOrd="1" destOrd="0" presId="urn:microsoft.com/office/officeart/2005/8/layout/hierarchy3"/>
    <dgm:cxn modelId="{761762D5-F493-314B-8C62-514F58DC39EA}" srcId="{25013ED3-7738-004C-B364-365A405182E8}" destId="{D32012F6-EC56-FA4A-8B5D-D671B2E07132}" srcOrd="0" destOrd="0" parTransId="{A8DCEC59-4A95-6147-A4A1-6F9EFC96390D}" sibTransId="{D1FDBD30-F0FA-FE42-BC2A-7CC812311C8E}"/>
    <dgm:cxn modelId="{922222C0-2149-9D42-8593-98E0CC237B12}" type="presParOf" srcId="{D8E2497B-9676-084A-B2A9-5315E25F5401}" destId="{80C8F28C-EB45-2F43-833D-CEE826744421}" srcOrd="0" destOrd="0" presId="urn:microsoft.com/office/officeart/2005/8/layout/hierarchy3"/>
    <dgm:cxn modelId="{1772FAF9-4EE6-0141-9F08-FCA8CAC06909}" type="presParOf" srcId="{80C8F28C-EB45-2F43-833D-CEE826744421}" destId="{65460457-B8C9-FF4D-A222-41D57063B55E}" srcOrd="0" destOrd="0" presId="urn:microsoft.com/office/officeart/2005/8/layout/hierarchy3"/>
    <dgm:cxn modelId="{6FE48151-D301-994A-A5C8-17F31694B3E2}" type="presParOf" srcId="{65460457-B8C9-FF4D-A222-41D57063B55E}" destId="{7EAD355F-8F8D-DF41-AA62-3B9FE997665A}" srcOrd="0" destOrd="0" presId="urn:microsoft.com/office/officeart/2005/8/layout/hierarchy3"/>
    <dgm:cxn modelId="{CEECB67E-79F3-6A45-BE1D-7F36C3A9C26F}" type="presParOf" srcId="{65460457-B8C9-FF4D-A222-41D57063B55E}" destId="{CA489D1F-291A-E649-BD34-9B0A7B0D85EC}" srcOrd="1" destOrd="0" presId="urn:microsoft.com/office/officeart/2005/8/layout/hierarchy3"/>
    <dgm:cxn modelId="{1F57B6B0-AB7A-C14B-86A0-BB14DCF227AD}" type="presParOf" srcId="{80C8F28C-EB45-2F43-833D-CEE826744421}" destId="{E513E7E9-C8BB-BF4E-A298-09DBDB0DC956}" srcOrd="1" destOrd="0" presId="urn:microsoft.com/office/officeart/2005/8/layout/hierarchy3"/>
    <dgm:cxn modelId="{8579F8C5-07CB-574F-AB34-A1A519B0110C}" type="presParOf" srcId="{E513E7E9-C8BB-BF4E-A298-09DBDB0DC956}" destId="{1B0070EA-DDDA-9644-93C8-B76C00EF2E51}" srcOrd="0" destOrd="0" presId="urn:microsoft.com/office/officeart/2005/8/layout/hierarchy3"/>
    <dgm:cxn modelId="{993AF35D-489A-AA49-A69A-9B168E8297C9}" type="presParOf" srcId="{E513E7E9-C8BB-BF4E-A298-09DBDB0DC956}" destId="{A7A85608-FD55-B645-8331-7F0660FEDF07}" srcOrd="1" destOrd="0" presId="urn:microsoft.com/office/officeart/2005/8/layout/hierarchy3"/>
    <dgm:cxn modelId="{9855CE53-77DD-4E6A-962C-C7E57EF98FCC}" type="presParOf" srcId="{E513E7E9-C8BB-BF4E-A298-09DBDB0DC956}" destId="{52927F73-A37B-4BC1-98B2-C16311EBF59B}" srcOrd="2" destOrd="0" presId="urn:microsoft.com/office/officeart/2005/8/layout/hierarchy3"/>
    <dgm:cxn modelId="{6170932C-DE33-476B-8ACA-C906CF3A6E02}" type="presParOf" srcId="{E513E7E9-C8BB-BF4E-A298-09DBDB0DC956}" destId="{3B063D2A-40C6-4EE0-9724-F4140C20B0ED}" srcOrd="3" destOrd="0" presId="urn:microsoft.com/office/officeart/2005/8/layout/hierarchy3"/>
    <dgm:cxn modelId="{B860CC62-C67D-CF47-8649-21D69360E14B}" type="presParOf" srcId="{D8E2497B-9676-084A-B2A9-5315E25F5401}" destId="{791B7CF2-3C1F-7842-B8EE-144037585085}" srcOrd="1" destOrd="0" presId="urn:microsoft.com/office/officeart/2005/8/layout/hierarchy3"/>
    <dgm:cxn modelId="{9A824CAD-4365-3140-9A39-F99CC8FB5BA5}" type="presParOf" srcId="{791B7CF2-3C1F-7842-B8EE-144037585085}" destId="{A5477E06-7D7F-FD4F-8EFE-2A4A136C11D7}" srcOrd="0" destOrd="0" presId="urn:microsoft.com/office/officeart/2005/8/layout/hierarchy3"/>
    <dgm:cxn modelId="{3F15A5FF-3686-FF49-ADEC-6C710455EB48}" type="presParOf" srcId="{A5477E06-7D7F-FD4F-8EFE-2A4A136C11D7}" destId="{3688BD62-8DA4-3748-8BF1-4654DF9DAC6B}" srcOrd="0" destOrd="0" presId="urn:microsoft.com/office/officeart/2005/8/layout/hierarchy3"/>
    <dgm:cxn modelId="{841E3328-B188-0046-8CB9-B7D93D4EBFE8}" type="presParOf" srcId="{A5477E06-7D7F-FD4F-8EFE-2A4A136C11D7}" destId="{5F9F5CA0-DFDC-094B-AE51-DFEAB64B7A51}" srcOrd="1" destOrd="0" presId="urn:microsoft.com/office/officeart/2005/8/layout/hierarchy3"/>
    <dgm:cxn modelId="{154F84C0-6EBF-824D-9D9C-E153215F89E9}" type="presParOf" srcId="{791B7CF2-3C1F-7842-B8EE-144037585085}" destId="{8427FE99-0FAE-8141-B255-44CD88DD4E7A}" srcOrd="1" destOrd="0" presId="urn:microsoft.com/office/officeart/2005/8/layout/hierarchy3"/>
    <dgm:cxn modelId="{7A5E37CB-A458-A743-BF46-0E73BAFA91CA}" type="presParOf" srcId="{8427FE99-0FAE-8141-B255-44CD88DD4E7A}" destId="{634BB524-213A-CC42-942A-05A8C7453969}" srcOrd="0" destOrd="0" presId="urn:microsoft.com/office/officeart/2005/8/layout/hierarchy3"/>
    <dgm:cxn modelId="{91547656-63B0-CB48-AE73-69306D453D38}" type="presParOf" srcId="{8427FE99-0FAE-8141-B255-44CD88DD4E7A}" destId="{704AF611-AB0C-7646-AE3B-404FB16C325B}" srcOrd="1" destOrd="0" presId="urn:microsoft.com/office/officeart/2005/8/layout/hierarchy3"/>
    <dgm:cxn modelId="{B817A731-2EFE-1944-969F-6A034FA04388}" type="presParOf" srcId="{D8E2497B-9676-084A-B2A9-5315E25F5401}" destId="{9F8949F6-49F2-6346-AEC6-EC313A5C55C6}" srcOrd="2" destOrd="0" presId="urn:microsoft.com/office/officeart/2005/8/layout/hierarchy3"/>
    <dgm:cxn modelId="{A2835D42-B855-C446-96F9-1AD6ADD35D3A}" type="presParOf" srcId="{9F8949F6-49F2-6346-AEC6-EC313A5C55C6}" destId="{132815D4-8EE7-ED49-B417-99587F417C45}" srcOrd="0" destOrd="0" presId="urn:microsoft.com/office/officeart/2005/8/layout/hierarchy3"/>
    <dgm:cxn modelId="{400597DD-6B8C-1143-8CCA-63B3871EFAFF}" type="presParOf" srcId="{132815D4-8EE7-ED49-B417-99587F417C45}" destId="{A94215D6-13FA-C74B-89B9-480A874D5722}" srcOrd="0" destOrd="0" presId="urn:microsoft.com/office/officeart/2005/8/layout/hierarchy3"/>
    <dgm:cxn modelId="{6CCAB9AE-669C-1C4D-94BB-FEA19610EB82}" type="presParOf" srcId="{132815D4-8EE7-ED49-B417-99587F417C45}" destId="{54CD1558-A3A4-A648-A768-EADA713FB2D2}" srcOrd="1" destOrd="0" presId="urn:microsoft.com/office/officeart/2005/8/layout/hierarchy3"/>
    <dgm:cxn modelId="{7FCA1452-6621-D546-9F7E-6AD6FB5859BC}" type="presParOf" srcId="{9F8949F6-49F2-6346-AEC6-EC313A5C55C6}" destId="{57223319-21AA-8543-BF9B-4CB4C851C29F}" srcOrd="1" destOrd="0" presId="urn:microsoft.com/office/officeart/2005/8/layout/hierarchy3"/>
    <dgm:cxn modelId="{E81E327F-53E2-F542-8796-F38F3B84532B}" type="presParOf" srcId="{57223319-21AA-8543-BF9B-4CB4C851C29F}" destId="{56406340-4A54-774B-840A-2986403E741A}" srcOrd="0" destOrd="0" presId="urn:microsoft.com/office/officeart/2005/8/layout/hierarchy3"/>
    <dgm:cxn modelId="{456D419E-AF81-AD46-AC75-0BB6DF458463}" type="presParOf" srcId="{57223319-21AA-8543-BF9B-4CB4C851C29F}" destId="{CA2CDBCD-6E64-F44C-A304-3C4F3274B3B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0E4D83-D460-A643-805C-576A69EDDBA9}" type="doc">
      <dgm:prSet loTypeId="urn:microsoft.com/office/officeart/2005/8/layout/hierarchy3" loCatId="" qsTypeId="urn:microsoft.com/office/officeart/2005/8/quickstyle/simple3" qsCatId="simple" csTypeId="urn:microsoft.com/office/officeart/2005/8/colors/accent1_2" csCatId="accent1" phldr="1"/>
      <dgm:spPr/>
    </dgm:pt>
    <dgm:pt modelId="{F97AA085-2EB8-BF4E-9F85-D5B7BB83B550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gm:t>
    </dgm:pt>
    <dgm:pt modelId="{B72DA758-7335-8E4B-8ED8-5BDB1D4467FA}" type="parTrans" cxnId="{1C64C670-961D-F04E-9382-2E944F6FD017}">
      <dgm:prSet/>
      <dgm:spPr/>
      <dgm:t>
        <a:bodyPr/>
        <a:lstStyle/>
        <a:p>
          <a:endParaRPr lang="nl-NL"/>
        </a:p>
      </dgm:t>
    </dgm:pt>
    <dgm:pt modelId="{7DF76B56-1AE8-1948-8009-4E242A94D62A}" type="sibTrans" cxnId="{1C64C670-961D-F04E-9382-2E944F6FD017}">
      <dgm:prSet/>
      <dgm:spPr/>
      <dgm:t>
        <a:bodyPr/>
        <a:lstStyle/>
        <a:p>
          <a:endParaRPr lang="nl-NL"/>
        </a:p>
      </dgm:t>
    </dgm:pt>
    <dgm:pt modelId="{00F02386-23BD-F849-9B52-B5CE3D9F99BF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r>
            <a:rPr lang="nl-NL" sz="2000" dirty="0">
              <a:solidFill>
                <a:schemeClr val="bg1"/>
              </a:solidFill>
            </a:rPr>
            <a:t>Arbeidsmarkt</a:t>
          </a:r>
        </a:p>
        <a:p>
          <a:r>
            <a:rPr lang="nl-NL" sz="2000" dirty="0">
              <a:solidFill>
                <a:schemeClr val="bg1"/>
              </a:solidFill>
            </a:rPr>
            <a:t> A</a:t>
          </a:r>
        </a:p>
      </dgm:t>
    </dgm:pt>
    <dgm:pt modelId="{86E21410-798D-464B-B8EC-C06A4FD245DC}" type="parTrans" cxnId="{9329DB00-FF34-FF4D-A0E1-8740AF97CA9D}">
      <dgm:prSet/>
      <dgm:spPr/>
      <dgm:t>
        <a:bodyPr/>
        <a:lstStyle/>
        <a:p>
          <a:endParaRPr lang="nl-NL"/>
        </a:p>
      </dgm:t>
    </dgm:pt>
    <dgm:pt modelId="{AFB3A0A7-0118-FB41-B15E-CE3DF36A0453}" type="sibTrans" cxnId="{9329DB00-FF34-FF4D-A0E1-8740AF97CA9D}">
      <dgm:prSet/>
      <dgm:spPr/>
      <dgm:t>
        <a:bodyPr/>
        <a:lstStyle/>
        <a:p>
          <a:endParaRPr lang="nl-NL"/>
        </a:p>
      </dgm:t>
    </dgm:pt>
    <dgm:pt modelId="{25013ED3-7738-004C-B364-365A405182E8}">
      <dgm:prSet custT="1"/>
      <dgm:spPr>
        <a:solidFill>
          <a:srgbClr val="8A342E"/>
        </a:solidFill>
      </dgm:spPr>
      <dgm:t>
        <a:bodyPr anchor="ctr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dirty="0"/>
        </a:p>
      </dgm:t>
    </dgm:pt>
    <dgm:pt modelId="{308414D3-2FB8-3647-A842-24B9004841B3}" type="parTrans" cxnId="{66FEA93E-2ED7-0E48-BF44-CFA24F0DC728}">
      <dgm:prSet/>
      <dgm:spPr/>
      <dgm:t>
        <a:bodyPr/>
        <a:lstStyle/>
        <a:p>
          <a:endParaRPr lang="nl-NL"/>
        </a:p>
      </dgm:t>
    </dgm:pt>
    <dgm:pt modelId="{302DD123-7162-CE48-BE91-C6FB33B8D17B}" type="sibTrans" cxnId="{66FEA93E-2ED7-0E48-BF44-CFA24F0DC728}">
      <dgm:prSet/>
      <dgm:spPr/>
      <dgm:t>
        <a:bodyPr/>
        <a:lstStyle/>
        <a:p>
          <a:endParaRPr lang="nl-NL"/>
        </a:p>
      </dgm:t>
    </dgm:pt>
    <dgm:pt modelId="{D32012F6-EC56-FA4A-8B5D-D671B2E07132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Economische Wetenschappen</a:t>
          </a:r>
        </a:p>
      </dgm:t>
    </dgm:pt>
    <dgm:pt modelId="{A8DCEC59-4A95-6147-A4A1-6F9EFC96390D}" type="parTrans" cxnId="{761762D5-F493-314B-8C62-514F58DC39EA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D1FDBD30-F0FA-FE42-BC2A-7CC812311C8E}" type="sibTrans" cxnId="{761762D5-F493-314B-8C62-514F58DC39EA}">
      <dgm:prSet/>
      <dgm:spPr/>
      <dgm:t>
        <a:bodyPr/>
        <a:lstStyle/>
        <a:p>
          <a:endParaRPr lang="nl-NL"/>
        </a:p>
      </dgm:t>
    </dgm:pt>
    <dgm:pt modelId="{B89D6FF1-DA26-5944-A26B-68266215088B}">
      <dgm:prSet phldrT="[Tekst]"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Organisatie en logistiek</a:t>
          </a:r>
        </a:p>
      </dgm:t>
    </dgm:pt>
    <dgm:pt modelId="{A7D3BBD7-19D8-2D46-A29B-A1BBECBD7B5C}" type="sibTrans" cxnId="{3710586F-F4FC-9742-A159-49C103490EC9}">
      <dgm:prSet/>
      <dgm:spPr/>
      <dgm:t>
        <a:bodyPr/>
        <a:lstStyle/>
        <a:p>
          <a:endParaRPr lang="nl-NL"/>
        </a:p>
      </dgm:t>
    </dgm:pt>
    <dgm:pt modelId="{4AEE325C-7E0A-9F4D-BB6A-17F2E03A60E4}" type="parTrans" cxnId="{3710586F-F4FC-9742-A159-49C103490EC9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7BA72AAF-B4C7-9240-A3FF-60306AB33134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Bedrijf en Organisatie</a:t>
          </a:r>
        </a:p>
      </dgm:t>
    </dgm:pt>
    <dgm:pt modelId="{A3C9ECD1-F37F-4D48-AB1D-08A4B05DFA12}" type="sibTrans" cxnId="{11C5E5C3-8313-EF4E-8054-88904A16CA32}">
      <dgm:prSet/>
      <dgm:spPr/>
      <dgm:t>
        <a:bodyPr/>
        <a:lstStyle/>
        <a:p>
          <a:endParaRPr lang="nl-NL"/>
        </a:p>
      </dgm:t>
    </dgm:pt>
    <dgm:pt modelId="{B8B2167A-A386-2845-89B3-08415669263D}" type="parTrans" cxnId="{11C5E5C3-8313-EF4E-8054-88904A16CA32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3C631EDB-4A3A-4547-AC00-388EBFD952C7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Bedrijfswetenschappen</a:t>
          </a:r>
        </a:p>
      </dgm:t>
    </dgm:pt>
    <dgm:pt modelId="{9AF55142-66BF-43E5-942F-DE75772317FC}" type="sibTrans" cxnId="{DE5A4D47-FFF0-4D60-89D5-F6231583C35E}">
      <dgm:prSet/>
      <dgm:spPr/>
      <dgm:t>
        <a:bodyPr/>
        <a:lstStyle/>
        <a:p>
          <a:endParaRPr lang="nl-BE"/>
        </a:p>
      </dgm:t>
    </dgm:pt>
    <dgm:pt modelId="{FEE3C553-801C-4A7C-9990-1D12E30E3E86}" type="parTrans" cxnId="{DE5A4D47-FFF0-4D60-89D5-F6231583C35E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D8E2497B-9676-084A-B2A9-5315E25F5401}" type="pres">
      <dgm:prSet presAssocID="{4B0E4D83-D460-A643-805C-576A69EDDB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C8F28C-EB45-2F43-833D-CEE826744421}" type="pres">
      <dgm:prSet presAssocID="{25013ED3-7738-004C-B364-365A405182E8}" presName="root" presStyleCnt="0"/>
      <dgm:spPr/>
    </dgm:pt>
    <dgm:pt modelId="{65460457-B8C9-FF4D-A222-41D57063B55E}" type="pres">
      <dgm:prSet presAssocID="{25013ED3-7738-004C-B364-365A405182E8}" presName="rootComposite" presStyleCnt="0"/>
      <dgm:spPr/>
    </dgm:pt>
    <dgm:pt modelId="{7EAD355F-8F8D-DF41-AA62-3B9FE997665A}" type="pres">
      <dgm:prSet presAssocID="{25013ED3-7738-004C-B364-365A405182E8}" presName="rootText" presStyleLbl="node1" presStyleIdx="0" presStyleCnt="3" custLinFactNeighborX="-79601" custLinFactNeighborY="7059"/>
      <dgm:spPr/>
    </dgm:pt>
    <dgm:pt modelId="{CA489D1F-291A-E649-BD34-9B0A7B0D85EC}" type="pres">
      <dgm:prSet presAssocID="{25013ED3-7738-004C-B364-365A405182E8}" presName="rootConnector" presStyleLbl="node1" presStyleIdx="0" presStyleCnt="3"/>
      <dgm:spPr/>
    </dgm:pt>
    <dgm:pt modelId="{E513E7E9-C8BB-BF4E-A298-09DBDB0DC956}" type="pres">
      <dgm:prSet presAssocID="{25013ED3-7738-004C-B364-365A405182E8}" presName="childShape" presStyleCnt="0"/>
      <dgm:spPr/>
    </dgm:pt>
    <dgm:pt modelId="{1B0070EA-DDDA-9644-93C8-B76C00EF2E51}" type="pres">
      <dgm:prSet presAssocID="{A8DCEC59-4A95-6147-A4A1-6F9EFC96390D}" presName="Name13" presStyleLbl="parChTrans1D2" presStyleIdx="0" presStyleCnt="4"/>
      <dgm:spPr/>
    </dgm:pt>
    <dgm:pt modelId="{A7A85608-FD55-B645-8331-7F0660FEDF07}" type="pres">
      <dgm:prSet presAssocID="{D32012F6-EC56-FA4A-8B5D-D671B2E07132}" presName="childText" presStyleLbl="bgAcc1" presStyleIdx="0" presStyleCnt="4" custScaleX="107546" custScaleY="73246" custLinFactNeighborX="-6806" custLinFactNeighborY="40757">
        <dgm:presLayoutVars>
          <dgm:bulletEnabled val="1"/>
        </dgm:presLayoutVars>
      </dgm:prSet>
      <dgm:spPr/>
    </dgm:pt>
    <dgm:pt modelId="{52927F73-A37B-4BC1-98B2-C16311EBF59B}" type="pres">
      <dgm:prSet presAssocID="{FEE3C553-801C-4A7C-9990-1D12E30E3E86}" presName="Name13" presStyleLbl="parChTrans1D2" presStyleIdx="1" presStyleCnt="4"/>
      <dgm:spPr/>
    </dgm:pt>
    <dgm:pt modelId="{3B063D2A-40C6-4EE0-9724-F4140C20B0ED}" type="pres">
      <dgm:prSet presAssocID="{3C631EDB-4A3A-4547-AC00-388EBFD952C7}" presName="childText" presStyleLbl="bgAcc1" presStyleIdx="1" presStyleCnt="4" custScaleX="107547" custScaleY="73270" custLinFactNeighborX="-5698" custLinFactNeighborY="39847">
        <dgm:presLayoutVars>
          <dgm:bulletEnabled val="1"/>
        </dgm:presLayoutVars>
      </dgm:prSet>
      <dgm:spPr/>
    </dgm:pt>
    <dgm:pt modelId="{791B7CF2-3C1F-7842-B8EE-144037585085}" type="pres">
      <dgm:prSet presAssocID="{F97AA085-2EB8-BF4E-9F85-D5B7BB83B550}" presName="root" presStyleCnt="0"/>
      <dgm:spPr/>
    </dgm:pt>
    <dgm:pt modelId="{A5477E06-7D7F-FD4F-8EFE-2A4A136C11D7}" type="pres">
      <dgm:prSet presAssocID="{F97AA085-2EB8-BF4E-9F85-D5B7BB83B550}" presName="rootComposite" presStyleCnt="0"/>
      <dgm:spPr/>
    </dgm:pt>
    <dgm:pt modelId="{3688BD62-8DA4-3748-8BF1-4654DF9DAC6B}" type="pres">
      <dgm:prSet presAssocID="{F97AA085-2EB8-BF4E-9F85-D5B7BB83B550}" presName="rootText" presStyleLbl="node1" presStyleIdx="1" presStyleCnt="3" custLinFactNeighborX="8621" custLinFactNeighborY="4451"/>
      <dgm:spPr>
        <a:xfrm>
          <a:off x="2612806" y="205174"/>
          <a:ext cx="2087800" cy="1043900"/>
        </a:xfrm>
        <a:prstGeom prst="roundRect">
          <a:avLst>
            <a:gd name="adj" fmla="val 10000"/>
          </a:avLst>
        </a:prstGeom>
      </dgm:spPr>
    </dgm:pt>
    <dgm:pt modelId="{5F9F5CA0-DFDC-094B-AE51-DFEAB64B7A51}" type="pres">
      <dgm:prSet presAssocID="{F97AA085-2EB8-BF4E-9F85-D5B7BB83B550}" presName="rootConnector" presStyleLbl="node1" presStyleIdx="1" presStyleCnt="3"/>
      <dgm:spPr/>
    </dgm:pt>
    <dgm:pt modelId="{8427FE99-0FAE-8141-B255-44CD88DD4E7A}" type="pres">
      <dgm:prSet presAssocID="{F97AA085-2EB8-BF4E-9F85-D5B7BB83B550}" presName="childShape" presStyleCnt="0"/>
      <dgm:spPr/>
    </dgm:pt>
    <dgm:pt modelId="{634BB524-213A-CC42-942A-05A8C7453969}" type="pres">
      <dgm:prSet presAssocID="{B8B2167A-A386-2845-89B3-08415669263D}" presName="Name13" presStyleLbl="parChTrans1D2" presStyleIdx="2" presStyleCnt="4"/>
      <dgm:spPr/>
    </dgm:pt>
    <dgm:pt modelId="{704AF611-AB0C-7646-AE3B-404FB16C325B}" type="pres">
      <dgm:prSet presAssocID="{7BA72AAF-B4C7-9240-A3FF-60306AB33134}" presName="childText" presStyleLbl="bgAcc1" presStyleIdx="2" presStyleCnt="4" custScaleX="100905" custScaleY="76865" custLinFactNeighborX="7870" custLinFactNeighborY="38822">
        <dgm:presLayoutVars>
          <dgm:bulletEnabled val="1"/>
        </dgm:presLayoutVars>
      </dgm:prSet>
      <dgm:spPr/>
    </dgm:pt>
    <dgm:pt modelId="{9F8949F6-49F2-6346-AEC6-EC313A5C55C6}" type="pres">
      <dgm:prSet presAssocID="{00F02386-23BD-F849-9B52-B5CE3D9F99BF}" presName="root" presStyleCnt="0"/>
      <dgm:spPr/>
    </dgm:pt>
    <dgm:pt modelId="{132815D4-8EE7-ED49-B417-99587F417C45}" type="pres">
      <dgm:prSet presAssocID="{00F02386-23BD-F849-9B52-B5CE3D9F99BF}" presName="rootComposite" presStyleCnt="0"/>
      <dgm:spPr/>
    </dgm:pt>
    <dgm:pt modelId="{A94215D6-13FA-C74B-89B9-480A874D5722}" type="pres">
      <dgm:prSet presAssocID="{00F02386-23BD-F849-9B52-B5CE3D9F99BF}" presName="rootText" presStyleLbl="node1" presStyleIdx="2" presStyleCnt="3" custScaleX="95977" custLinFactNeighborX="21508" custLinFactNeighborY="4327"/>
      <dgm:spPr>
        <a:xfrm>
          <a:off x="5196773" y="239549"/>
          <a:ext cx="2003808" cy="1043900"/>
        </a:xfrm>
        <a:prstGeom prst="roundRect">
          <a:avLst>
            <a:gd name="adj" fmla="val 10000"/>
          </a:avLst>
        </a:prstGeom>
      </dgm:spPr>
    </dgm:pt>
    <dgm:pt modelId="{54CD1558-A3A4-A648-A768-EADA713FB2D2}" type="pres">
      <dgm:prSet presAssocID="{00F02386-23BD-F849-9B52-B5CE3D9F99BF}" presName="rootConnector" presStyleLbl="node1" presStyleIdx="2" presStyleCnt="3"/>
      <dgm:spPr/>
    </dgm:pt>
    <dgm:pt modelId="{57223319-21AA-8543-BF9B-4CB4C851C29F}" type="pres">
      <dgm:prSet presAssocID="{00F02386-23BD-F849-9B52-B5CE3D9F99BF}" presName="childShape" presStyleCnt="0"/>
      <dgm:spPr/>
    </dgm:pt>
    <dgm:pt modelId="{56406340-4A54-774B-840A-2986403E741A}" type="pres">
      <dgm:prSet presAssocID="{4AEE325C-7E0A-9F4D-BB6A-17F2E03A60E4}" presName="Name13" presStyleLbl="parChTrans1D2" presStyleIdx="3" presStyleCnt="4"/>
      <dgm:spPr/>
    </dgm:pt>
    <dgm:pt modelId="{CA2CDBCD-6E64-F44C-A304-3C4F3274B3BE}" type="pres">
      <dgm:prSet presAssocID="{B89D6FF1-DA26-5944-A26B-68266215088B}" presName="childText" presStyleLbl="bgAcc1" presStyleIdx="3" presStyleCnt="4" custScaleX="89219" custScaleY="76245" custLinFactNeighborX="4478" custLinFactNeighborY="38557">
        <dgm:presLayoutVars>
          <dgm:bulletEnabled val="1"/>
        </dgm:presLayoutVars>
      </dgm:prSet>
      <dgm:spPr/>
    </dgm:pt>
  </dgm:ptLst>
  <dgm:cxnLst>
    <dgm:cxn modelId="{9329DB00-FF34-FF4D-A0E1-8740AF97CA9D}" srcId="{4B0E4D83-D460-A643-805C-576A69EDDBA9}" destId="{00F02386-23BD-F849-9B52-B5CE3D9F99BF}" srcOrd="2" destOrd="0" parTransId="{86E21410-798D-464B-B8EC-C06A4FD245DC}" sibTransId="{AFB3A0A7-0118-FB41-B15E-CE3DF36A0453}"/>
    <dgm:cxn modelId="{E5E74203-0ED2-D945-A2B2-2CECCAE78B42}" type="presOf" srcId="{4B0E4D83-D460-A643-805C-576A69EDDBA9}" destId="{D8E2497B-9676-084A-B2A9-5315E25F5401}" srcOrd="0" destOrd="0" presId="urn:microsoft.com/office/officeart/2005/8/layout/hierarchy3"/>
    <dgm:cxn modelId="{AA912F0A-4119-B344-A6F8-EAFF1BDDC2E0}" type="presOf" srcId="{A8DCEC59-4A95-6147-A4A1-6F9EFC96390D}" destId="{1B0070EA-DDDA-9644-93C8-B76C00EF2E51}" srcOrd="0" destOrd="0" presId="urn:microsoft.com/office/officeart/2005/8/layout/hierarchy3"/>
    <dgm:cxn modelId="{138C8416-9D62-864A-8C77-E3EF83F661A2}" type="presOf" srcId="{25013ED3-7738-004C-B364-365A405182E8}" destId="{7EAD355F-8F8D-DF41-AA62-3B9FE997665A}" srcOrd="0" destOrd="0" presId="urn:microsoft.com/office/officeart/2005/8/layout/hierarchy3"/>
    <dgm:cxn modelId="{A866EA1B-F0CA-44C7-BD27-EA167FEB3A6C}" type="presOf" srcId="{FEE3C553-801C-4A7C-9990-1D12E30E3E86}" destId="{52927F73-A37B-4BC1-98B2-C16311EBF59B}" srcOrd="0" destOrd="0" presId="urn:microsoft.com/office/officeart/2005/8/layout/hierarchy3"/>
    <dgm:cxn modelId="{35765D30-7147-3C45-8C98-D40CD61DC429}" type="presOf" srcId="{00F02386-23BD-F849-9B52-B5CE3D9F99BF}" destId="{A94215D6-13FA-C74B-89B9-480A874D5722}" srcOrd="0" destOrd="0" presId="urn:microsoft.com/office/officeart/2005/8/layout/hierarchy3"/>
    <dgm:cxn modelId="{8942803E-0501-A14E-9AC4-2071A52E3FE1}" type="presOf" srcId="{4AEE325C-7E0A-9F4D-BB6A-17F2E03A60E4}" destId="{56406340-4A54-774B-840A-2986403E741A}" srcOrd="0" destOrd="0" presId="urn:microsoft.com/office/officeart/2005/8/layout/hierarchy3"/>
    <dgm:cxn modelId="{66FEA93E-2ED7-0E48-BF44-CFA24F0DC728}" srcId="{4B0E4D83-D460-A643-805C-576A69EDDBA9}" destId="{25013ED3-7738-004C-B364-365A405182E8}" srcOrd="0" destOrd="0" parTransId="{308414D3-2FB8-3647-A842-24B9004841B3}" sibTransId="{302DD123-7162-CE48-BE91-C6FB33B8D17B}"/>
    <dgm:cxn modelId="{671A0A47-BE9E-4236-A4A4-19ACACCB5A98}" type="presOf" srcId="{3C631EDB-4A3A-4547-AC00-388EBFD952C7}" destId="{3B063D2A-40C6-4EE0-9724-F4140C20B0ED}" srcOrd="0" destOrd="0" presId="urn:microsoft.com/office/officeart/2005/8/layout/hierarchy3"/>
    <dgm:cxn modelId="{DE5A4D47-FFF0-4D60-89D5-F6231583C35E}" srcId="{25013ED3-7738-004C-B364-365A405182E8}" destId="{3C631EDB-4A3A-4547-AC00-388EBFD952C7}" srcOrd="1" destOrd="0" parTransId="{FEE3C553-801C-4A7C-9990-1D12E30E3E86}" sibTransId="{9AF55142-66BF-43E5-942F-DE75772317FC}"/>
    <dgm:cxn modelId="{67603D4B-E6DF-2740-BC70-F2A7A126EB3C}" type="presOf" srcId="{D32012F6-EC56-FA4A-8B5D-D671B2E07132}" destId="{A7A85608-FD55-B645-8331-7F0660FEDF07}" srcOrd="0" destOrd="0" presId="urn:microsoft.com/office/officeart/2005/8/layout/hierarchy3"/>
    <dgm:cxn modelId="{6D9F994B-EBB0-884E-804C-3A51DBC18996}" type="presOf" srcId="{B89D6FF1-DA26-5944-A26B-68266215088B}" destId="{CA2CDBCD-6E64-F44C-A304-3C4F3274B3BE}" srcOrd="0" destOrd="0" presId="urn:microsoft.com/office/officeart/2005/8/layout/hierarchy3"/>
    <dgm:cxn modelId="{FC39E06D-EBBA-6B49-9F81-E9BDBC316DDB}" type="presOf" srcId="{00F02386-23BD-F849-9B52-B5CE3D9F99BF}" destId="{54CD1558-A3A4-A648-A768-EADA713FB2D2}" srcOrd="1" destOrd="0" presId="urn:microsoft.com/office/officeart/2005/8/layout/hierarchy3"/>
    <dgm:cxn modelId="{3710586F-F4FC-9742-A159-49C103490EC9}" srcId="{00F02386-23BD-F849-9B52-B5CE3D9F99BF}" destId="{B89D6FF1-DA26-5944-A26B-68266215088B}" srcOrd="0" destOrd="0" parTransId="{4AEE325C-7E0A-9F4D-BB6A-17F2E03A60E4}" sibTransId="{A7D3BBD7-19D8-2D46-A29B-A1BBECBD7B5C}"/>
    <dgm:cxn modelId="{1C64C670-961D-F04E-9382-2E944F6FD017}" srcId="{4B0E4D83-D460-A643-805C-576A69EDDBA9}" destId="{F97AA085-2EB8-BF4E-9F85-D5B7BB83B550}" srcOrd="1" destOrd="0" parTransId="{B72DA758-7335-8E4B-8ED8-5BDB1D4467FA}" sibTransId="{7DF76B56-1AE8-1948-8009-4E242A94D62A}"/>
    <dgm:cxn modelId="{AFF2E574-2015-1A40-BFEA-810120D86E46}" type="presOf" srcId="{7BA72AAF-B4C7-9240-A3FF-60306AB33134}" destId="{704AF611-AB0C-7646-AE3B-404FB16C325B}" srcOrd="0" destOrd="0" presId="urn:microsoft.com/office/officeart/2005/8/layout/hierarchy3"/>
    <dgm:cxn modelId="{6AE80BAB-0219-B24F-B7A9-9703E37C85B7}" type="presOf" srcId="{B8B2167A-A386-2845-89B3-08415669263D}" destId="{634BB524-213A-CC42-942A-05A8C7453969}" srcOrd="0" destOrd="0" presId="urn:microsoft.com/office/officeart/2005/8/layout/hierarchy3"/>
    <dgm:cxn modelId="{BA6C3AB2-251E-8E4A-8492-BD484F7AD7DC}" type="presOf" srcId="{F97AA085-2EB8-BF4E-9F85-D5B7BB83B550}" destId="{3688BD62-8DA4-3748-8BF1-4654DF9DAC6B}" srcOrd="0" destOrd="0" presId="urn:microsoft.com/office/officeart/2005/8/layout/hierarchy3"/>
    <dgm:cxn modelId="{707667B8-B3AF-E140-A2B7-15E24DC393D4}" type="presOf" srcId="{25013ED3-7738-004C-B364-365A405182E8}" destId="{CA489D1F-291A-E649-BD34-9B0A7B0D85EC}" srcOrd="1" destOrd="0" presId="urn:microsoft.com/office/officeart/2005/8/layout/hierarchy3"/>
    <dgm:cxn modelId="{11C5E5C3-8313-EF4E-8054-88904A16CA32}" srcId="{F97AA085-2EB8-BF4E-9F85-D5B7BB83B550}" destId="{7BA72AAF-B4C7-9240-A3FF-60306AB33134}" srcOrd="0" destOrd="0" parTransId="{B8B2167A-A386-2845-89B3-08415669263D}" sibTransId="{A3C9ECD1-F37F-4D48-AB1D-08A4B05DFA12}"/>
    <dgm:cxn modelId="{A43616D1-51FF-9344-A27A-94C45254ACBA}" type="presOf" srcId="{F97AA085-2EB8-BF4E-9F85-D5B7BB83B550}" destId="{5F9F5CA0-DFDC-094B-AE51-DFEAB64B7A51}" srcOrd="1" destOrd="0" presId="urn:microsoft.com/office/officeart/2005/8/layout/hierarchy3"/>
    <dgm:cxn modelId="{761762D5-F493-314B-8C62-514F58DC39EA}" srcId="{25013ED3-7738-004C-B364-365A405182E8}" destId="{D32012F6-EC56-FA4A-8B5D-D671B2E07132}" srcOrd="0" destOrd="0" parTransId="{A8DCEC59-4A95-6147-A4A1-6F9EFC96390D}" sibTransId="{D1FDBD30-F0FA-FE42-BC2A-7CC812311C8E}"/>
    <dgm:cxn modelId="{922222C0-2149-9D42-8593-98E0CC237B12}" type="presParOf" srcId="{D8E2497B-9676-084A-B2A9-5315E25F5401}" destId="{80C8F28C-EB45-2F43-833D-CEE826744421}" srcOrd="0" destOrd="0" presId="urn:microsoft.com/office/officeart/2005/8/layout/hierarchy3"/>
    <dgm:cxn modelId="{1772FAF9-4EE6-0141-9F08-FCA8CAC06909}" type="presParOf" srcId="{80C8F28C-EB45-2F43-833D-CEE826744421}" destId="{65460457-B8C9-FF4D-A222-41D57063B55E}" srcOrd="0" destOrd="0" presId="urn:microsoft.com/office/officeart/2005/8/layout/hierarchy3"/>
    <dgm:cxn modelId="{6FE48151-D301-994A-A5C8-17F31694B3E2}" type="presParOf" srcId="{65460457-B8C9-FF4D-A222-41D57063B55E}" destId="{7EAD355F-8F8D-DF41-AA62-3B9FE997665A}" srcOrd="0" destOrd="0" presId="urn:microsoft.com/office/officeart/2005/8/layout/hierarchy3"/>
    <dgm:cxn modelId="{CEECB67E-79F3-6A45-BE1D-7F36C3A9C26F}" type="presParOf" srcId="{65460457-B8C9-FF4D-A222-41D57063B55E}" destId="{CA489D1F-291A-E649-BD34-9B0A7B0D85EC}" srcOrd="1" destOrd="0" presId="urn:microsoft.com/office/officeart/2005/8/layout/hierarchy3"/>
    <dgm:cxn modelId="{1F57B6B0-AB7A-C14B-86A0-BB14DCF227AD}" type="presParOf" srcId="{80C8F28C-EB45-2F43-833D-CEE826744421}" destId="{E513E7E9-C8BB-BF4E-A298-09DBDB0DC956}" srcOrd="1" destOrd="0" presId="urn:microsoft.com/office/officeart/2005/8/layout/hierarchy3"/>
    <dgm:cxn modelId="{8579F8C5-07CB-574F-AB34-A1A519B0110C}" type="presParOf" srcId="{E513E7E9-C8BB-BF4E-A298-09DBDB0DC956}" destId="{1B0070EA-DDDA-9644-93C8-B76C00EF2E51}" srcOrd="0" destOrd="0" presId="urn:microsoft.com/office/officeart/2005/8/layout/hierarchy3"/>
    <dgm:cxn modelId="{993AF35D-489A-AA49-A69A-9B168E8297C9}" type="presParOf" srcId="{E513E7E9-C8BB-BF4E-A298-09DBDB0DC956}" destId="{A7A85608-FD55-B645-8331-7F0660FEDF07}" srcOrd="1" destOrd="0" presId="urn:microsoft.com/office/officeart/2005/8/layout/hierarchy3"/>
    <dgm:cxn modelId="{9855CE53-77DD-4E6A-962C-C7E57EF98FCC}" type="presParOf" srcId="{E513E7E9-C8BB-BF4E-A298-09DBDB0DC956}" destId="{52927F73-A37B-4BC1-98B2-C16311EBF59B}" srcOrd="2" destOrd="0" presId="urn:microsoft.com/office/officeart/2005/8/layout/hierarchy3"/>
    <dgm:cxn modelId="{6170932C-DE33-476B-8ACA-C906CF3A6E02}" type="presParOf" srcId="{E513E7E9-C8BB-BF4E-A298-09DBDB0DC956}" destId="{3B063D2A-40C6-4EE0-9724-F4140C20B0ED}" srcOrd="3" destOrd="0" presId="urn:microsoft.com/office/officeart/2005/8/layout/hierarchy3"/>
    <dgm:cxn modelId="{B860CC62-C67D-CF47-8649-21D69360E14B}" type="presParOf" srcId="{D8E2497B-9676-084A-B2A9-5315E25F5401}" destId="{791B7CF2-3C1F-7842-B8EE-144037585085}" srcOrd="1" destOrd="0" presId="urn:microsoft.com/office/officeart/2005/8/layout/hierarchy3"/>
    <dgm:cxn modelId="{9A824CAD-4365-3140-9A39-F99CC8FB5BA5}" type="presParOf" srcId="{791B7CF2-3C1F-7842-B8EE-144037585085}" destId="{A5477E06-7D7F-FD4F-8EFE-2A4A136C11D7}" srcOrd="0" destOrd="0" presId="urn:microsoft.com/office/officeart/2005/8/layout/hierarchy3"/>
    <dgm:cxn modelId="{3F15A5FF-3686-FF49-ADEC-6C710455EB48}" type="presParOf" srcId="{A5477E06-7D7F-FD4F-8EFE-2A4A136C11D7}" destId="{3688BD62-8DA4-3748-8BF1-4654DF9DAC6B}" srcOrd="0" destOrd="0" presId="urn:microsoft.com/office/officeart/2005/8/layout/hierarchy3"/>
    <dgm:cxn modelId="{841E3328-B188-0046-8CB9-B7D93D4EBFE8}" type="presParOf" srcId="{A5477E06-7D7F-FD4F-8EFE-2A4A136C11D7}" destId="{5F9F5CA0-DFDC-094B-AE51-DFEAB64B7A51}" srcOrd="1" destOrd="0" presId="urn:microsoft.com/office/officeart/2005/8/layout/hierarchy3"/>
    <dgm:cxn modelId="{154F84C0-6EBF-824D-9D9C-E153215F89E9}" type="presParOf" srcId="{791B7CF2-3C1F-7842-B8EE-144037585085}" destId="{8427FE99-0FAE-8141-B255-44CD88DD4E7A}" srcOrd="1" destOrd="0" presId="urn:microsoft.com/office/officeart/2005/8/layout/hierarchy3"/>
    <dgm:cxn modelId="{7A5E37CB-A458-A743-BF46-0E73BAFA91CA}" type="presParOf" srcId="{8427FE99-0FAE-8141-B255-44CD88DD4E7A}" destId="{634BB524-213A-CC42-942A-05A8C7453969}" srcOrd="0" destOrd="0" presId="urn:microsoft.com/office/officeart/2005/8/layout/hierarchy3"/>
    <dgm:cxn modelId="{91547656-63B0-CB48-AE73-69306D453D38}" type="presParOf" srcId="{8427FE99-0FAE-8141-B255-44CD88DD4E7A}" destId="{704AF611-AB0C-7646-AE3B-404FB16C325B}" srcOrd="1" destOrd="0" presId="urn:microsoft.com/office/officeart/2005/8/layout/hierarchy3"/>
    <dgm:cxn modelId="{B817A731-2EFE-1944-969F-6A034FA04388}" type="presParOf" srcId="{D8E2497B-9676-084A-B2A9-5315E25F5401}" destId="{9F8949F6-49F2-6346-AEC6-EC313A5C55C6}" srcOrd="2" destOrd="0" presId="urn:microsoft.com/office/officeart/2005/8/layout/hierarchy3"/>
    <dgm:cxn modelId="{A2835D42-B855-C446-96F9-1AD6ADD35D3A}" type="presParOf" srcId="{9F8949F6-49F2-6346-AEC6-EC313A5C55C6}" destId="{132815D4-8EE7-ED49-B417-99587F417C45}" srcOrd="0" destOrd="0" presId="urn:microsoft.com/office/officeart/2005/8/layout/hierarchy3"/>
    <dgm:cxn modelId="{400597DD-6B8C-1143-8CCA-63B3871EFAFF}" type="presParOf" srcId="{132815D4-8EE7-ED49-B417-99587F417C45}" destId="{A94215D6-13FA-C74B-89B9-480A874D5722}" srcOrd="0" destOrd="0" presId="urn:microsoft.com/office/officeart/2005/8/layout/hierarchy3"/>
    <dgm:cxn modelId="{6CCAB9AE-669C-1C4D-94BB-FEA19610EB82}" type="presParOf" srcId="{132815D4-8EE7-ED49-B417-99587F417C45}" destId="{54CD1558-A3A4-A648-A768-EADA713FB2D2}" srcOrd="1" destOrd="0" presId="urn:microsoft.com/office/officeart/2005/8/layout/hierarchy3"/>
    <dgm:cxn modelId="{7FCA1452-6621-D546-9F7E-6AD6FB5859BC}" type="presParOf" srcId="{9F8949F6-49F2-6346-AEC6-EC313A5C55C6}" destId="{57223319-21AA-8543-BF9B-4CB4C851C29F}" srcOrd="1" destOrd="0" presId="urn:microsoft.com/office/officeart/2005/8/layout/hierarchy3"/>
    <dgm:cxn modelId="{E81E327F-53E2-F542-8796-F38F3B84532B}" type="presParOf" srcId="{57223319-21AA-8543-BF9B-4CB4C851C29F}" destId="{56406340-4A54-774B-840A-2986403E741A}" srcOrd="0" destOrd="0" presId="urn:microsoft.com/office/officeart/2005/8/layout/hierarchy3"/>
    <dgm:cxn modelId="{456D419E-AF81-AD46-AC75-0BB6DF458463}" type="presParOf" srcId="{57223319-21AA-8543-BF9B-4CB4C851C29F}" destId="{CA2CDBCD-6E64-F44C-A304-3C4F3274B3B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0E4D83-D460-A643-805C-576A69EDDBA9}" type="doc">
      <dgm:prSet loTypeId="urn:microsoft.com/office/officeart/2005/8/layout/hierarchy3" loCatId="" qsTypeId="urn:microsoft.com/office/officeart/2005/8/quickstyle/simple3" qsCatId="simple" csTypeId="urn:microsoft.com/office/officeart/2005/8/colors/accent1_2" csCatId="accent1" phldr="1"/>
      <dgm:spPr/>
    </dgm:pt>
    <dgm:pt modelId="{F97AA085-2EB8-BF4E-9F85-D5B7BB83B550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gm:t>
    </dgm:pt>
    <dgm:pt modelId="{B72DA758-7335-8E4B-8ED8-5BDB1D4467FA}" type="parTrans" cxnId="{1C64C670-961D-F04E-9382-2E944F6FD017}">
      <dgm:prSet/>
      <dgm:spPr/>
      <dgm:t>
        <a:bodyPr/>
        <a:lstStyle/>
        <a:p>
          <a:endParaRPr lang="nl-NL"/>
        </a:p>
      </dgm:t>
    </dgm:pt>
    <dgm:pt modelId="{7DF76B56-1AE8-1948-8009-4E242A94D62A}" type="sibTrans" cxnId="{1C64C670-961D-F04E-9382-2E944F6FD017}">
      <dgm:prSet/>
      <dgm:spPr/>
      <dgm:t>
        <a:bodyPr/>
        <a:lstStyle/>
        <a:p>
          <a:endParaRPr lang="nl-NL"/>
        </a:p>
      </dgm:t>
    </dgm:pt>
    <dgm:pt modelId="{00F02386-23BD-F849-9B52-B5CE3D9F99BF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r>
            <a:rPr lang="nl-NL" sz="2000" dirty="0">
              <a:solidFill>
                <a:schemeClr val="bg1"/>
              </a:solidFill>
            </a:rPr>
            <a:t>Arbeidsmarkt</a:t>
          </a:r>
        </a:p>
        <a:p>
          <a:r>
            <a:rPr lang="nl-NL" sz="2000" dirty="0">
              <a:solidFill>
                <a:schemeClr val="bg1"/>
              </a:solidFill>
            </a:rPr>
            <a:t> A</a:t>
          </a:r>
        </a:p>
      </dgm:t>
    </dgm:pt>
    <dgm:pt modelId="{86E21410-798D-464B-B8EC-C06A4FD245DC}" type="parTrans" cxnId="{9329DB00-FF34-FF4D-A0E1-8740AF97CA9D}">
      <dgm:prSet/>
      <dgm:spPr/>
      <dgm:t>
        <a:bodyPr/>
        <a:lstStyle/>
        <a:p>
          <a:endParaRPr lang="nl-NL"/>
        </a:p>
      </dgm:t>
    </dgm:pt>
    <dgm:pt modelId="{AFB3A0A7-0118-FB41-B15E-CE3DF36A0453}" type="sibTrans" cxnId="{9329DB00-FF34-FF4D-A0E1-8740AF97CA9D}">
      <dgm:prSet/>
      <dgm:spPr/>
      <dgm:t>
        <a:bodyPr/>
        <a:lstStyle/>
        <a:p>
          <a:endParaRPr lang="nl-NL"/>
        </a:p>
      </dgm:t>
    </dgm:pt>
    <dgm:pt modelId="{25013ED3-7738-004C-B364-365A405182E8}">
      <dgm:prSet custT="1"/>
      <dgm:spPr>
        <a:solidFill>
          <a:srgbClr val="8A342E"/>
        </a:solidFill>
      </dgm:spPr>
      <dgm:t>
        <a:bodyPr anchor="ctr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dirty="0"/>
        </a:p>
      </dgm:t>
    </dgm:pt>
    <dgm:pt modelId="{308414D3-2FB8-3647-A842-24B9004841B3}" type="parTrans" cxnId="{66FEA93E-2ED7-0E48-BF44-CFA24F0DC728}">
      <dgm:prSet/>
      <dgm:spPr/>
      <dgm:t>
        <a:bodyPr/>
        <a:lstStyle/>
        <a:p>
          <a:endParaRPr lang="nl-NL"/>
        </a:p>
      </dgm:t>
    </dgm:pt>
    <dgm:pt modelId="{302DD123-7162-CE48-BE91-C6FB33B8D17B}" type="sibTrans" cxnId="{66FEA93E-2ED7-0E48-BF44-CFA24F0DC728}">
      <dgm:prSet/>
      <dgm:spPr/>
      <dgm:t>
        <a:bodyPr/>
        <a:lstStyle/>
        <a:p>
          <a:endParaRPr lang="nl-NL"/>
        </a:p>
      </dgm:t>
    </dgm:pt>
    <dgm:pt modelId="{D32012F6-EC56-FA4A-8B5D-D671B2E07132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Economische Wetenschappen</a:t>
          </a:r>
        </a:p>
      </dgm:t>
    </dgm:pt>
    <dgm:pt modelId="{A8DCEC59-4A95-6147-A4A1-6F9EFC96390D}" type="parTrans" cxnId="{761762D5-F493-314B-8C62-514F58DC39EA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D1FDBD30-F0FA-FE42-BC2A-7CC812311C8E}" type="sibTrans" cxnId="{761762D5-F493-314B-8C62-514F58DC39EA}">
      <dgm:prSet/>
      <dgm:spPr/>
      <dgm:t>
        <a:bodyPr/>
        <a:lstStyle/>
        <a:p>
          <a:endParaRPr lang="nl-NL"/>
        </a:p>
      </dgm:t>
    </dgm:pt>
    <dgm:pt modelId="{B89D6FF1-DA26-5944-A26B-68266215088B}">
      <dgm:prSet phldrT="[Tekst]"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Organisatie en logistiek</a:t>
          </a:r>
        </a:p>
      </dgm:t>
    </dgm:pt>
    <dgm:pt modelId="{A7D3BBD7-19D8-2D46-A29B-A1BBECBD7B5C}" type="sibTrans" cxnId="{3710586F-F4FC-9742-A159-49C103490EC9}">
      <dgm:prSet/>
      <dgm:spPr/>
      <dgm:t>
        <a:bodyPr/>
        <a:lstStyle/>
        <a:p>
          <a:endParaRPr lang="nl-NL"/>
        </a:p>
      </dgm:t>
    </dgm:pt>
    <dgm:pt modelId="{4AEE325C-7E0A-9F4D-BB6A-17F2E03A60E4}" type="parTrans" cxnId="{3710586F-F4FC-9742-A159-49C103490EC9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7BA72AAF-B4C7-9240-A3FF-60306AB33134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Bedrijf en Organisatie</a:t>
          </a:r>
        </a:p>
      </dgm:t>
    </dgm:pt>
    <dgm:pt modelId="{A3C9ECD1-F37F-4D48-AB1D-08A4B05DFA12}" type="sibTrans" cxnId="{11C5E5C3-8313-EF4E-8054-88904A16CA32}">
      <dgm:prSet/>
      <dgm:spPr/>
      <dgm:t>
        <a:bodyPr/>
        <a:lstStyle/>
        <a:p>
          <a:endParaRPr lang="nl-NL"/>
        </a:p>
      </dgm:t>
    </dgm:pt>
    <dgm:pt modelId="{B8B2167A-A386-2845-89B3-08415669263D}" type="parTrans" cxnId="{11C5E5C3-8313-EF4E-8054-88904A16CA32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3C631EDB-4A3A-4547-AC00-388EBFD952C7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Bedrijfswetenschappen</a:t>
          </a:r>
        </a:p>
      </dgm:t>
    </dgm:pt>
    <dgm:pt modelId="{9AF55142-66BF-43E5-942F-DE75772317FC}" type="sibTrans" cxnId="{DE5A4D47-FFF0-4D60-89D5-F6231583C35E}">
      <dgm:prSet/>
      <dgm:spPr/>
      <dgm:t>
        <a:bodyPr/>
        <a:lstStyle/>
        <a:p>
          <a:endParaRPr lang="nl-BE"/>
        </a:p>
      </dgm:t>
    </dgm:pt>
    <dgm:pt modelId="{FEE3C553-801C-4A7C-9990-1D12E30E3E86}" type="parTrans" cxnId="{DE5A4D47-FFF0-4D60-89D5-F6231583C35E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D8E2497B-9676-084A-B2A9-5315E25F5401}" type="pres">
      <dgm:prSet presAssocID="{4B0E4D83-D460-A643-805C-576A69EDDB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C8F28C-EB45-2F43-833D-CEE826744421}" type="pres">
      <dgm:prSet presAssocID="{25013ED3-7738-004C-B364-365A405182E8}" presName="root" presStyleCnt="0"/>
      <dgm:spPr/>
    </dgm:pt>
    <dgm:pt modelId="{65460457-B8C9-FF4D-A222-41D57063B55E}" type="pres">
      <dgm:prSet presAssocID="{25013ED3-7738-004C-B364-365A405182E8}" presName="rootComposite" presStyleCnt="0"/>
      <dgm:spPr/>
    </dgm:pt>
    <dgm:pt modelId="{7EAD355F-8F8D-DF41-AA62-3B9FE997665A}" type="pres">
      <dgm:prSet presAssocID="{25013ED3-7738-004C-B364-365A405182E8}" presName="rootText" presStyleLbl="node1" presStyleIdx="0" presStyleCnt="3" custLinFactNeighborX="-79601" custLinFactNeighborY="7059"/>
      <dgm:spPr/>
    </dgm:pt>
    <dgm:pt modelId="{CA489D1F-291A-E649-BD34-9B0A7B0D85EC}" type="pres">
      <dgm:prSet presAssocID="{25013ED3-7738-004C-B364-365A405182E8}" presName="rootConnector" presStyleLbl="node1" presStyleIdx="0" presStyleCnt="3"/>
      <dgm:spPr/>
    </dgm:pt>
    <dgm:pt modelId="{E513E7E9-C8BB-BF4E-A298-09DBDB0DC956}" type="pres">
      <dgm:prSet presAssocID="{25013ED3-7738-004C-B364-365A405182E8}" presName="childShape" presStyleCnt="0"/>
      <dgm:spPr/>
    </dgm:pt>
    <dgm:pt modelId="{1B0070EA-DDDA-9644-93C8-B76C00EF2E51}" type="pres">
      <dgm:prSet presAssocID="{A8DCEC59-4A95-6147-A4A1-6F9EFC96390D}" presName="Name13" presStyleLbl="parChTrans1D2" presStyleIdx="0" presStyleCnt="4"/>
      <dgm:spPr/>
    </dgm:pt>
    <dgm:pt modelId="{A7A85608-FD55-B645-8331-7F0660FEDF07}" type="pres">
      <dgm:prSet presAssocID="{D32012F6-EC56-FA4A-8B5D-D671B2E07132}" presName="childText" presStyleLbl="bgAcc1" presStyleIdx="0" presStyleCnt="4" custScaleX="107546" custScaleY="73246" custLinFactNeighborX="-6806" custLinFactNeighborY="40757">
        <dgm:presLayoutVars>
          <dgm:bulletEnabled val="1"/>
        </dgm:presLayoutVars>
      </dgm:prSet>
      <dgm:spPr/>
    </dgm:pt>
    <dgm:pt modelId="{52927F73-A37B-4BC1-98B2-C16311EBF59B}" type="pres">
      <dgm:prSet presAssocID="{FEE3C553-801C-4A7C-9990-1D12E30E3E86}" presName="Name13" presStyleLbl="parChTrans1D2" presStyleIdx="1" presStyleCnt="4"/>
      <dgm:spPr/>
    </dgm:pt>
    <dgm:pt modelId="{3B063D2A-40C6-4EE0-9724-F4140C20B0ED}" type="pres">
      <dgm:prSet presAssocID="{3C631EDB-4A3A-4547-AC00-388EBFD952C7}" presName="childText" presStyleLbl="bgAcc1" presStyleIdx="1" presStyleCnt="4" custScaleX="107547" custScaleY="73270" custLinFactNeighborX="-5698" custLinFactNeighborY="39847">
        <dgm:presLayoutVars>
          <dgm:bulletEnabled val="1"/>
        </dgm:presLayoutVars>
      </dgm:prSet>
      <dgm:spPr/>
    </dgm:pt>
    <dgm:pt modelId="{791B7CF2-3C1F-7842-B8EE-144037585085}" type="pres">
      <dgm:prSet presAssocID="{F97AA085-2EB8-BF4E-9F85-D5B7BB83B550}" presName="root" presStyleCnt="0"/>
      <dgm:spPr/>
    </dgm:pt>
    <dgm:pt modelId="{A5477E06-7D7F-FD4F-8EFE-2A4A136C11D7}" type="pres">
      <dgm:prSet presAssocID="{F97AA085-2EB8-BF4E-9F85-D5B7BB83B550}" presName="rootComposite" presStyleCnt="0"/>
      <dgm:spPr/>
    </dgm:pt>
    <dgm:pt modelId="{3688BD62-8DA4-3748-8BF1-4654DF9DAC6B}" type="pres">
      <dgm:prSet presAssocID="{F97AA085-2EB8-BF4E-9F85-D5B7BB83B550}" presName="rootText" presStyleLbl="node1" presStyleIdx="1" presStyleCnt="3" custLinFactNeighborX="8621" custLinFactNeighborY="4451"/>
      <dgm:spPr>
        <a:xfrm>
          <a:off x="2612806" y="205174"/>
          <a:ext cx="2087800" cy="1043900"/>
        </a:xfrm>
        <a:prstGeom prst="roundRect">
          <a:avLst>
            <a:gd name="adj" fmla="val 10000"/>
          </a:avLst>
        </a:prstGeom>
      </dgm:spPr>
    </dgm:pt>
    <dgm:pt modelId="{5F9F5CA0-DFDC-094B-AE51-DFEAB64B7A51}" type="pres">
      <dgm:prSet presAssocID="{F97AA085-2EB8-BF4E-9F85-D5B7BB83B550}" presName="rootConnector" presStyleLbl="node1" presStyleIdx="1" presStyleCnt="3"/>
      <dgm:spPr/>
    </dgm:pt>
    <dgm:pt modelId="{8427FE99-0FAE-8141-B255-44CD88DD4E7A}" type="pres">
      <dgm:prSet presAssocID="{F97AA085-2EB8-BF4E-9F85-D5B7BB83B550}" presName="childShape" presStyleCnt="0"/>
      <dgm:spPr/>
    </dgm:pt>
    <dgm:pt modelId="{634BB524-213A-CC42-942A-05A8C7453969}" type="pres">
      <dgm:prSet presAssocID="{B8B2167A-A386-2845-89B3-08415669263D}" presName="Name13" presStyleLbl="parChTrans1D2" presStyleIdx="2" presStyleCnt="4"/>
      <dgm:spPr/>
    </dgm:pt>
    <dgm:pt modelId="{704AF611-AB0C-7646-AE3B-404FB16C325B}" type="pres">
      <dgm:prSet presAssocID="{7BA72AAF-B4C7-9240-A3FF-60306AB33134}" presName="childText" presStyleLbl="bgAcc1" presStyleIdx="2" presStyleCnt="4" custScaleX="100905" custScaleY="76865" custLinFactNeighborX="7870" custLinFactNeighborY="38822">
        <dgm:presLayoutVars>
          <dgm:bulletEnabled val="1"/>
        </dgm:presLayoutVars>
      </dgm:prSet>
      <dgm:spPr/>
    </dgm:pt>
    <dgm:pt modelId="{9F8949F6-49F2-6346-AEC6-EC313A5C55C6}" type="pres">
      <dgm:prSet presAssocID="{00F02386-23BD-F849-9B52-B5CE3D9F99BF}" presName="root" presStyleCnt="0"/>
      <dgm:spPr/>
    </dgm:pt>
    <dgm:pt modelId="{132815D4-8EE7-ED49-B417-99587F417C45}" type="pres">
      <dgm:prSet presAssocID="{00F02386-23BD-F849-9B52-B5CE3D9F99BF}" presName="rootComposite" presStyleCnt="0"/>
      <dgm:spPr/>
    </dgm:pt>
    <dgm:pt modelId="{A94215D6-13FA-C74B-89B9-480A874D5722}" type="pres">
      <dgm:prSet presAssocID="{00F02386-23BD-F849-9B52-B5CE3D9F99BF}" presName="rootText" presStyleLbl="node1" presStyleIdx="2" presStyleCnt="3" custScaleX="95977" custLinFactNeighborX="21508" custLinFactNeighborY="4327"/>
      <dgm:spPr>
        <a:xfrm>
          <a:off x="5196773" y="239549"/>
          <a:ext cx="2003808" cy="1043900"/>
        </a:xfrm>
        <a:prstGeom prst="roundRect">
          <a:avLst>
            <a:gd name="adj" fmla="val 10000"/>
          </a:avLst>
        </a:prstGeom>
      </dgm:spPr>
    </dgm:pt>
    <dgm:pt modelId="{54CD1558-A3A4-A648-A768-EADA713FB2D2}" type="pres">
      <dgm:prSet presAssocID="{00F02386-23BD-F849-9B52-B5CE3D9F99BF}" presName="rootConnector" presStyleLbl="node1" presStyleIdx="2" presStyleCnt="3"/>
      <dgm:spPr/>
    </dgm:pt>
    <dgm:pt modelId="{57223319-21AA-8543-BF9B-4CB4C851C29F}" type="pres">
      <dgm:prSet presAssocID="{00F02386-23BD-F849-9B52-B5CE3D9F99BF}" presName="childShape" presStyleCnt="0"/>
      <dgm:spPr/>
    </dgm:pt>
    <dgm:pt modelId="{56406340-4A54-774B-840A-2986403E741A}" type="pres">
      <dgm:prSet presAssocID="{4AEE325C-7E0A-9F4D-BB6A-17F2E03A60E4}" presName="Name13" presStyleLbl="parChTrans1D2" presStyleIdx="3" presStyleCnt="4"/>
      <dgm:spPr/>
    </dgm:pt>
    <dgm:pt modelId="{CA2CDBCD-6E64-F44C-A304-3C4F3274B3BE}" type="pres">
      <dgm:prSet presAssocID="{B89D6FF1-DA26-5944-A26B-68266215088B}" presName="childText" presStyleLbl="bgAcc1" presStyleIdx="3" presStyleCnt="4" custScaleX="89219" custScaleY="76245" custLinFactNeighborX="4478" custLinFactNeighborY="38557">
        <dgm:presLayoutVars>
          <dgm:bulletEnabled val="1"/>
        </dgm:presLayoutVars>
      </dgm:prSet>
      <dgm:spPr/>
    </dgm:pt>
  </dgm:ptLst>
  <dgm:cxnLst>
    <dgm:cxn modelId="{9329DB00-FF34-FF4D-A0E1-8740AF97CA9D}" srcId="{4B0E4D83-D460-A643-805C-576A69EDDBA9}" destId="{00F02386-23BD-F849-9B52-B5CE3D9F99BF}" srcOrd="2" destOrd="0" parTransId="{86E21410-798D-464B-B8EC-C06A4FD245DC}" sibTransId="{AFB3A0A7-0118-FB41-B15E-CE3DF36A0453}"/>
    <dgm:cxn modelId="{E5E74203-0ED2-D945-A2B2-2CECCAE78B42}" type="presOf" srcId="{4B0E4D83-D460-A643-805C-576A69EDDBA9}" destId="{D8E2497B-9676-084A-B2A9-5315E25F5401}" srcOrd="0" destOrd="0" presId="urn:microsoft.com/office/officeart/2005/8/layout/hierarchy3"/>
    <dgm:cxn modelId="{AA912F0A-4119-B344-A6F8-EAFF1BDDC2E0}" type="presOf" srcId="{A8DCEC59-4A95-6147-A4A1-6F9EFC96390D}" destId="{1B0070EA-DDDA-9644-93C8-B76C00EF2E51}" srcOrd="0" destOrd="0" presId="urn:microsoft.com/office/officeart/2005/8/layout/hierarchy3"/>
    <dgm:cxn modelId="{138C8416-9D62-864A-8C77-E3EF83F661A2}" type="presOf" srcId="{25013ED3-7738-004C-B364-365A405182E8}" destId="{7EAD355F-8F8D-DF41-AA62-3B9FE997665A}" srcOrd="0" destOrd="0" presId="urn:microsoft.com/office/officeart/2005/8/layout/hierarchy3"/>
    <dgm:cxn modelId="{A866EA1B-F0CA-44C7-BD27-EA167FEB3A6C}" type="presOf" srcId="{FEE3C553-801C-4A7C-9990-1D12E30E3E86}" destId="{52927F73-A37B-4BC1-98B2-C16311EBF59B}" srcOrd="0" destOrd="0" presId="urn:microsoft.com/office/officeart/2005/8/layout/hierarchy3"/>
    <dgm:cxn modelId="{35765D30-7147-3C45-8C98-D40CD61DC429}" type="presOf" srcId="{00F02386-23BD-F849-9B52-B5CE3D9F99BF}" destId="{A94215D6-13FA-C74B-89B9-480A874D5722}" srcOrd="0" destOrd="0" presId="urn:microsoft.com/office/officeart/2005/8/layout/hierarchy3"/>
    <dgm:cxn modelId="{8942803E-0501-A14E-9AC4-2071A52E3FE1}" type="presOf" srcId="{4AEE325C-7E0A-9F4D-BB6A-17F2E03A60E4}" destId="{56406340-4A54-774B-840A-2986403E741A}" srcOrd="0" destOrd="0" presId="urn:microsoft.com/office/officeart/2005/8/layout/hierarchy3"/>
    <dgm:cxn modelId="{66FEA93E-2ED7-0E48-BF44-CFA24F0DC728}" srcId="{4B0E4D83-D460-A643-805C-576A69EDDBA9}" destId="{25013ED3-7738-004C-B364-365A405182E8}" srcOrd="0" destOrd="0" parTransId="{308414D3-2FB8-3647-A842-24B9004841B3}" sibTransId="{302DD123-7162-CE48-BE91-C6FB33B8D17B}"/>
    <dgm:cxn modelId="{671A0A47-BE9E-4236-A4A4-19ACACCB5A98}" type="presOf" srcId="{3C631EDB-4A3A-4547-AC00-388EBFD952C7}" destId="{3B063D2A-40C6-4EE0-9724-F4140C20B0ED}" srcOrd="0" destOrd="0" presId="urn:microsoft.com/office/officeart/2005/8/layout/hierarchy3"/>
    <dgm:cxn modelId="{DE5A4D47-FFF0-4D60-89D5-F6231583C35E}" srcId="{25013ED3-7738-004C-B364-365A405182E8}" destId="{3C631EDB-4A3A-4547-AC00-388EBFD952C7}" srcOrd="1" destOrd="0" parTransId="{FEE3C553-801C-4A7C-9990-1D12E30E3E86}" sibTransId="{9AF55142-66BF-43E5-942F-DE75772317FC}"/>
    <dgm:cxn modelId="{67603D4B-E6DF-2740-BC70-F2A7A126EB3C}" type="presOf" srcId="{D32012F6-EC56-FA4A-8B5D-D671B2E07132}" destId="{A7A85608-FD55-B645-8331-7F0660FEDF07}" srcOrd="0" destOrd="0" presId="urn:microsoft.com/office/officeart/2005/8/layout/hierarchy3"/>
    <dgm:cxn modelId="{6D9F994B-EBB0-884E-804C-3A51DBC18996}" type="presOf" srcId="{B89D6FF1-DA26-5944-A26B-68266215088B}" destId="{CA2CDBCD-6E64-F44C-A304-3C4F3274B3BE}" srcOrd="0" destOrd="0" presId="urn:microsoft.com/office/officeart/2005/8/layout/hierarchy3"/>
    <dgm:cxn modelId="{FC39E06D-EBBA-6B49-9F81-E9BDBC316DDB}" type="presOf" srcId="{00F02386-23BD-F849-9B52-B5CE3D9F99BF}" destId="{54CD1558-A3A4-A648-A768-EADA713FB2D2}" srcOrd="1" destOrd="0" presId="urn:microsoft.com/office/officeart/2005/8/layout/hierarchy3"/>
    <dgm:cxn modelId="{3710586F-F4FC-9742-A159-49C103490EC9}" srcId="{00F02386-23BD-F849-9B52-B5CE3D9F99BF}" destId="{B89D6FF1-DA26-5944-A26B-68266215088B}" srcOrd="0" destOrd="0" parTransId="{4AEE325C-7E0A-9F4D-BB6A-17F2E03A60E4}" sibTransId="{A7D3BBD7-19D8-2D46-A29B-A1BBECBD7B5C}"/>
    <dgm:cxn modelId="{1C64C670-961D-F04E-9382-2E944F6FD017}" srcId="{4B0E4D83-D460-A643-805C-576A69EDDBA9}" destId="{F97AA085-2EB8-BF4E-9F85-D5B7BB83B550}" srcOrd="1" destOrd="0" parTransId="{B72DA758-7335-8E4B-8ED8-5BDB1D4467FA}" sibTransId="{7DF76B56-1AE8-1948-8009-4E242A94D62A}"/>
    <dgm:cxn modelId="{AFF2E574-2015-1A40-BFEA-810120D86E46}" type="presOf" srcId="{7BA72AAF-B4C7-9240-A3FF-60306AB33134}" destId="{704AF611-AB0C-7646-AE3B-404FB16C325B}" srcOrd="0" destOrd="0" presId="urn:microsoft.com/office/officeart/2005/8/layout/hierarchy3"/>
    <dgm:cxn modelId="{6AE80BAB-0219-B24F-B7A9-9703E37C85B7}" type="presOf" srcId="{B8B2167A-A386-2845-89B3-08415669263D}" destId="{634BB524-213A-CC42-942A-05A8C7453969}" srcOrd="0" destOrd="0" presId="urn:microsoft.com/office/officeart/2005/8/layout/hierarchy3"/>
    <dgm:cxn modelId="{BA6C3AB2-251E-8E4A-8492-BD484F7AD7DC}" type="presOf" srcId="{F97AA085-2EB8-BF4E-9F85-D5B7BB83B550}" destId="{3688BD62-8DA4-3748-8BF1-4654DF9DAC6B}" srcOrd="0" destOrd="0" presId="urn:microsoft.com/office/officeart/2005/8/layout/hierarchy3"/>
    <dgm:cxn modelId="{707667B8-B3AF-E140-A2B7-15E24DC393D4}" type="presOf" srcId="{25013ED3-7738-004C-B364-365A405182E8}" destId="{CA489D1F-291A-E649-BD34-9B0A7B0D85EC}" srcOrd="1" destOrd="0" presId="urn:microsoft.com/office/officeart/2005/8/layout/hierarchy3"/>
    <dgm:cxn modelId="{11C5E5C3-8313-EF4E-8054-88904A16CA32}" srcId="{F97AA085-2EB8-BF4E-9F85-D5B7BB83B550}" destId="{7BA72AAF-B4C7-9240-A3FF-60306AB33134}" srcOrd="0" destOrd="0" parTransId="{B8B2167A-A386-2845-89B3-08415669263D}" sibTransId="{A3C9ECD1-F37F-4D48-AB1D-08A4B05DFA12}"/>
    <dgm:cxn modelId="{A43616D1-51FF-9344-A27A-94C45254ACBA}" type="presOf" srcId="{F97AA085-2EB8-BF4E-9F85-D5B7BB83B550}" destId="{5F9F5CA0-DFDC-094B-AE51-DFEAB64B7A51}" srcOrd="1" destOrd="0" presId="urn:microsoft.com/office/officeart/2005/8/layout/hierarchy3"/>
    <dgm:cxn modelId="{761762D5-F493-314B-8C62-514F58DC39EA}" srcId="{25013ED3-7738-004C-B364-365A405182E8}" destId="{D32012F6-EC56-FA4A-8B5D-D671B2E07132}" srcOrd="0" destOrd="0" parTransId="{A8DCEC59-4A95-6147-A4A1-6F9EFC96390D}" sibTransId="{D1FDBD30-F0FA-FE42-BC2A-7CC812311C8E}"/>
    <dgm:cxn modelId="{922222C0-2149-9D42-8593-98E0CC237B12}" type="presParOf" srcId="{D8E2497B-9676-084A-B2A9-5315E25F5401}" destId="{80C8F28C-EB45-2F43-833D-CEE826744421}" srcOrd="0" destOrd="0" presId="urn:microsoft.com/office/officeart/2005/8/layout/hierarchy3"/>
    <dgm:cxn modelId="{1772FAF9-4EE6-0141-9F08-FCA8CAC06909}" type="presParOf" srcId="{80C8F28C-EB45-2F43-833D-CEE826744421}" destId="{65460457-B8C9-FF4D-A222-41D57063B55E}" srcOrd="0" destOrd="0" presId="urn:microsoft.com/office/officeart/2005/8/layout/hierarchy3"/>
    <dgm:cxn modelId="{6FE48151-D301-994A-A5C8-17F31694B3E2}" type="presParOf" srcId="{65460457-B8C9-FF4D-A222-41D57063B55E}" destId="{7EAD355F-8F8D-DF41-AA62-3B9FE997665A}" srcOrd="0" destOrd="0" presId="urn:microsoft.com/office/officeart/2005/8/layout/hierarchy3"/>
    <dgm:cxn modelId="{CEECB67E-79F3-6A45-BE1D-7F36C3A9C26F}" type="presParOf" srcId="{65460457-B8C9-FF4D-A222-41D57063B55E}" destId="{CA489D1F-291A-E649-BD34-9B0A7B0D85EC}" srcOrd="1" destOrd="0" presId="urn:microsoft.com/office/officeart/2005/8/layout/hierarchy3"/>
    <dgm:cxn modelId="{1F57B6B0-AB7A-C14B-86A0-BB14DCF227AD}" type="presParOf" srcId="{80C8F28C-EB45-2F43-833D-CEE826744421}" destId="{E513E7E9-C8BB-BF4E-A298-09DBDB0DC956}" srcOrd="1" destOrd="0" presId="urn:microsoft.com/office/officeart/2005/8/layout/hierarchy3"/>
    <dgm:cxn modelId="{8579F8C5-07CB-574F-AB34-A1A519B0110C}" type="presParOf" srcId="{E513E7E9-C8BB-BF4E-A298-09DBDB0DC956}" destId="{1B0070EA-DDDA-9644-93C8-B76C00EF2E51}" srcOrd="0" destOrd="0" presId="urn:microsoft.com/office/officeart/2005/8/layout/hierarchy3"/>
    <dgm:cxn modelId="{993AF35D-489A-AA49-A69A-9B168E8297C9}" type="presParOf" srcId="{E513E7E9-C8BB-BF4E-A298-09DBDB0DC956}" destId="{A7A85608-FD55-B645-8331-7F0660FEDF07}" srcOrd="1" destOrd="0" presId="urn:microsoft.com/office/officeart/2005/8/layout/hierarchy3"/>
    <dgm:cxn modelId="{9855CE53-77DD-4E6A-962C-C7E57EF98FCC}" type="presParOf" srcId="{E513E7E9-C8BB-BF4E-A298-09DBDB0DC956}" destId="{52927F73-A37B-4BC1-98B2-C16311EBF59B}" srcOrd="2" destOrd="0" presId="urn:microsoft.com/office/officeart/2005/8/layout/hierarchy3"/>
    <dgm:cxn modelId="{6170932C-DE33-476B-8ACA-C906CF3A6E02}" type="presParOf" srcId="{E513E7E9-C8BB-BF4E-A298-09DBDB0DC956}" destId="{3B063D2A-40C6-4EE0-9724-F4140C20B0ED}" srcOrd="3" destOrd="0" presId="urn:microsoft.com/office/officeart/2005/8/layout/hierarchy3"/>
    <dgm:cxn modelId="{B860CC62-C67D-CF47-8649-21D69360E14B}" type="presParOf" srcId="{D8E2497B-9676-084A-B2A9-5315E25F5401}" destId="{791B7CF2-3C1F-7842-B8EE-144037585085}" srcOrd="1" destOrd="0" presId="urn:microsoft.com/office/officeart/2005/8/layout/hierarchy3"/>
    <dgm:cxn modelId="{9A824CAD-4365-3140-9A39-F99CC8FB5BA5}" type="presParOf" srcId="{791B7CF2-3C1F-7842-B8EE-144037585085}" destId="{A5477E06-7D7F-FD4F-8EFE-2A4A136C11D7}" srcOrd="0" destOrd="0" presId="urn:microsoft.com/office/officeart/2005/8/layout/hierarchy3"/>
    <dgm:cxn modelId="{3F15A5FF-3686-FF49-ADEC-6C710455EB48}" type="presParOf" srcId="{A5477E06-7D7F-FD4F-8EFE-2A4A136C11D7}" destId="{3688BD62-8DA4-3748-8BF1-4654DF9DAC6B}" srcOrd="0" destOrd="0" presId="urn:microsoft.com/office/officeart/2005/8/layout/hierarchy3"/>
    <dgm:cxn modelId="{841E3328-B188-0046-8CB9-B7D93D4EBFE8}" type="presParOf" srcId="{A5477E06-7D7F-FD4F-8EFE-2A4A136C11D7}" destId="{5F9F5CA0-DFDC-094B-AE51-DFEAB64B7A51}" srcOrd="1" destOrd="0" presId="urn:microsoft.com/office/officeart/2005/8/layout/hierarchy3"/>
    <dgm:cxn modelId="{154F84C0-6EBF-824D-9D9C-E153215F89E9}" type="presParOf" srcId="{791B7CF2-3C1F-7842-B8EE-144037585085}" destId="{8427FE99-0FAE-8141-B255-44CD88DD4E7A}" srcOrd="1" destOrd="0" presId="urn:microsoft.com/office/officeart/2005/8/layout/hierarchy3"/>
    <dgm:cxn modelId="{7A5E37CB-A458-A743-BF46-0E73BAFA91CA}" type="presParOf" srcId="{8427FE99-0FAE-8141-B255-44CD88DD4E7A}" destId="{634BB524-213A-CC42-942A-05A8C7453969}" srcOrd="0" destOrd="0" presId="urn:microsoft.com/office/officeart/2005/8/layout/hierarchy3"/>
    <dgm:cxn modelId="{91547656-63B0-CB48-AE73-69306D453D38}" type="presParOf" srcId="{8427FE99-0FAE-8141-B255-44CD88DD4E7A}" destId="{704AF611-AB0C-7646-AE3B-404FB16C325B}" srcOrd="1" destOrd="0" presId="urn:microsoft.com/office/officeart/2005/8/layout/hierarchy3"/>
    <dgm:cxn modelId="{B817A731-2EFE-1944-969F-6A034FA04388}" type="presParOf" srcId="{D8E2497B-9676-084A-B2A9-5315E25F5401}" destId="{9F8949F6-49F2-6346-AEC6-EC313A5C55C6}" srcOrd="2" destOrd="0" presId="urn:microsoft.com/office/officeart/2005/8/layout/hierarchy3"/>
    <dgm:cxn modelId="{A2835D42-B855-C446-96F9-1AD6ADD35D3A}" type="presParOf" srcId="{9F8949F6-49F2-6346-AEC6-EC313A5C55C6}" destId="{132815D4-8EE7-ED49-B417-99587F417C45}" srcOrd="0" destOrd="0" presId="urn:microsoft.com/office/officeart/2005/8/layout/hierarchy3"/>
    <dgm:cxn modelId="{400597DD-6B8C-1143-8CCA-63B3871EFAFF}" type="presParOf" srcId="{132815D4-8EE7-ED49-B417-99587F417C45}" destId="{A94215D6-13FA-C74B-89B9-480A874D5722}" srcOrd="0" destOrd="0" presId="urn:microsoft.com/office/officeart/2005/8/layout/hierarchy3"/>
    <dgm:cxn modelId="{6CCAB9AE-669C-1C4D-94BB-FEA19610EB82}" type="presParOf" srcId="{132815D4-8EE7-ED49-B417-99587F417C45}" destId="{54CD1558-A3A4-A648-A768-EADA713FB2D2}" srcOrd="1" destOrd="0" presId="urn:microsoft.com/office/officeart/2005/8/layout/hierarchy3"/>
    <dgm:cxn modelId="{7FCA1452-6621-D546-9F7E-6AD6FB5859BC}" type="presParOf" srcId="{9F8949F6-49F2-6346-AEC6-EC313A5C55C6}" destId="{57223319-21AA-8543-BF9B-4CB4C851C29F}" srcOrd="1" destOrd="0" presId="urn:microsoft.com/office/officeart/2005/8/layout/hierarchy3"/>
    <dgm:cxn modelId="{E81E327F-53E2-F542-8796-F38F3B84532B}" type="presParOf" srcId="{57223319-21AA-8543-BF9B-4CB4C851C29F}" destId="{56406340-4A54-774B-840A-2986403E741A}" srcOrd="0" destOrd="0" presId="urn:microsoft.com/office/officeart/2005/8/layout/hierarchy3"/>
    <dgm:cxn modelId="{456D419E-AF81-AD46-AC75-0BB6DF458463}" type="presParOf" srcId="{57223319-21AA-8543-BF9B-4CB4C851C29F}" destId="{CA2CDBCD-6E64-F44C-A304-3C4F3274B3B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D355F-8F8D-DF41-AA62-3B9FE997665A}">
      <dsp:nvSpPr>
        <dsp:cNvPr id="0" name=""/>
        <dsp:cNvSpPr/>
      </dsp:nvSpPr>
      <dsp:spPr>
        <a:xfrm>
          <a:off x="0" y="727261"/>
          <a:ext cx="2807486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kern="12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kern="12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kern="1200" dirty="0"/>
        </a:p>
      </dsp:txBody>
      <dsp:txXfrm>
        <a:off x="41114" y="768375"/>
        <a:ext cx="2725258" cy="1321515"/>
      </dsp:txXfrm>
    </dsp:sp>
    <dsp:sp modelId="{1B0070EA-DDDA-9644-93C8-B76C00EF2E51}">
      <dsp:nvSpPr>
        <dsp:cNvPr id="0" name=""/>
        <dsp:cNvSpPr/>
      </dsp:nvSpPr>
      <dsp:spPr>
        <a:xfrm>
          <a:off x="280748" y="2131005"/>
          <a:ext cx="135667" cy="133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062"/>
              </a:lnTo>
              <a:lnTo>
                <a:pt x="135667" y="133806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85608-FD55-B645-8331-7F0660FEDF07}">
      <dsp:nvSpPr>
        <dsp:cNvPr id="0" name=""/>
        <dsp:cNvSpPr/>
      </dsp:nvSpPr>
      <dsp:spPr>
        <a:xfrm>
          <a:off x="416416" y="2954974"/>
          <a:ext cx="2415471" cy="1028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Economische Wetenschappen</a:t>
          </a:r>
        </a:p>
      </dsp:txBody>
      <dsp:txXfrm>
        <a:off x="446531" y="2985089"/>
        <a:ext cx="2355241" cy="967955"/>
      </dsp:txXfrm>
    </dsp:sp>
    <dsp:sp modelId="{52927F73-A37B-4BC1-98B2-C16311EBF59B}">
      <dsp:nvSpPr>
        <dsp:cNvPr id="0" name=""/>
        <dsp:cNvSpPr/>
      </dsp:nvSpPr>
      <dsp:spPr>
        <a:xfrm>
          <a:off x="280748" y="2131005"/>
          <a:ext cx="160553" cy="270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578"/>
              </a:lnTo>
              <a:lnTo>
                <a:pt x="160553" y="270457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3D2A-40C6-4EE0-9724-F4140C20B0ED}">
      <dsp:nvSpPr>
        <dsp:cNvPr id="0" name=""/>
        <dsp:cNvSpPr/>
      </dsp:nvSpPr>
      <dsp:spPr>
        <a:xfrm>
          <a:off x="441301" y="4321322"/>
          <a:ext cx="2415494" cy="1028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Bedrijfswetenschappen</a:t>
          </a:r>
        </a:p>
      </dsp:txBody>
      <dsp:txXfrm>
        <a:off x="471425" y="4351446"/>
        <a:ext cx="2355246" cy="968274"/>
      </dsp:txXfrm>
    </dsp:sp>
    <dsp:sp modelId="{3688BD62-8DA4-3748-8BF1-4654DF9DAC6B}">
      <dsp:nvSpPr>
        <dsp:cNvPr id="0" name=""/>
        <dsp:cNvSpPr/>
      </dsp:nvSpPr>
      <dsp:spPr>
        <a:xfrm>
          <a:off x="3759172" y="690652"/>
          <a:ext cx="2807486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sp:txBody>
      <dsp:txXfrm>
        <a:off x="3800286" y="731766"/>
        <a:ext cx="2725258" cy="1321515"/>
      </dsp:txXfrm>
    </dsp:sp>
    <dsp:sp modelId="{634BB524-213A-CC42-942A-05A8C7453969}">
      <dsp:nvSpPr>
        <dsp:cNvPr id="0" name=""/>
        <dsp:cNvSpPr/>
      </dsp:nvSpPr>
      <dsp:spPr>
        <a:xfrm>
          <a:off x="4039921" y="2094395"/>
          <a:ext cx="215474" cy="1372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910"/>
              </a:lnTo>
              <a:lnTo>
                <a:pt x="215474" y="1372910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AF611-AB0C-7646-AE3B-404FB16C325B}">
      <dsp:nvSpPr>
        <dsp:cNvPr id="0" name=""/>
        <dsp:cNvSpPr/>
      </dsp:nvSpPr>
      <dsp:spPr>
        <a:xfrm>
          <a:off x="4255395" y="2927812"/>
          <a:ext cx="2266315" cy="10789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Bedrijf en Organisatie</a:t>
          </a:r>
        </a:p>
      </dsp:txBody>
      <dsp:txXfrm>
        <a:off x="4286997" y="2959414"/>
        <a:ext cx="2203111" cy="1015783"/>
      </dsp:txXfrm>
    </dsp:sp>
    <dsp:sp modelId="{A94215D6-13FA-C74B-89B9-480A874D5722}">
      <dsp:nvSpPr>
        <dsp:cNvPr id="0" name=""/>
        <dsp:cNvSpPr/>
      </dsp:nvSpPr>
      <dsp:spPr>
        <a:xfrm>
          <a:off x="7034278" y="688911"/>
          <a:ext cx="2694541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 A</a:t>
          </a:r>
        </a:p>
      </dsp:txBody>
      <dsp:txXfrm>
        <a:off x="7075392" y="730025"/>
        <a:ext cx="2612313" cy="1321515"/>
      </dsp:txXfrm>
    </dsp:sp>
    <dsp:sp modelId="{56406340-4A54-774B-840A-2986403E741A}">
      <dsp:nvSpPr>
        <dsp:cNvPr id="0" name=""/>
        <dsp:cNvSpPr/>
      </dsp:nvSpPr>
      <dsp:spPr>
        <a:xfrm>
          <a:off x="7303732" y="2092655"/>
          <a:ext cx="362248" cy="136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6579"/>
              </a:lnTo>
              <a:lnTo>
                <a:pt x="362248" y="1366579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CDBCD-6E64-F44C-A304-3C4F3274B3BE}">
      <dsp:nvSpPr>
        <dsp:cNvPr id="0" name=""/>
        <dsp:cNvSpPr/>
      </dsp:nvSpPr>
      <dsp:spPr>
        <a:xfrm>
          <a:off x="7665981" y="2924092"/>
          <a:ext cx="2003849" cy="10702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Organisatie en logistiek</a:t>
          </a:r>
        </a:p>
      </dsp:txBody>
      <dsp:txXfrm>
        <a:off x="7697329" y="2955440"/>
        <a:ext cx="1941153" cy="1007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D355F-8F8D-DF41-AA62-3B9FE997665A}">
      <dsp:nvSpPr>
        <dsp:cNvPr id="0" name=""/>
        <dsp:cNvSpPr/>
      </dsp:nvSpPr>
      <dsp:spPr>
        <a:xfrm>
          <a:off x="0" y="727261"/>
          <a:ext cx="2807486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kern="12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kern="12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kern="1200" dirty="0"/>
        </a:p>
      </dsp:txBody>
      <dsp:txXfrm>
        <a:off x="41114" y="768375"/>
        <a:ext cx="2725258" cy="1321515"/>
      </dsp:txXfrm>
    </dsp:sp>
    <dsp:sp modelId="{1B0070EA-DDDA-9644-93C8-B76C00EF2E51}">
      <dsp:nvSpPr>
        <dsp:cNvPr id="0" name=""/>
        <dsp:cNvSpPr/>
      </dsp:nvSpPr>
      <dsp:spPr>
        <a:xfrm>
          <a:off x="280748" y="2131005"/>
          <a:ext cx="135667" cy="133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062"/>
              </a:lnTo>
              <a:lnTo>
                <a:pt x="135667" y="133806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85608-FD55-B645-8331-7F0660FEDF07}">
      <dsp:nvSpPr>
        <dsp:cNvPr id="0" name=""/>
        <dsp:cNvSpPr/>
      </dsp:nvSpPr>
      <dsp:spPr>
        <a:xfrm>
          <a:off x="416416" y="2954974"/>
          <a:ext cx="2415471" cy="1028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Economische Wetenschappen</a:t>
          </a:r>
        </a:p>
      </dsp:txBody>
      <dsp:txXfrm>
        <a:off x="446531" y="2985089"/>
        <a:ext cx="2355241" cy="967955"/>
      </dsp:txXfrm>
    </dsp:sp>
    <dsp:sp modelId="{52927F73-A37B-4BC1-98B2-C16311EBF59B}">
      <dsp:nvSpPr>
        <dsp:cNvPr id="0" name=""/>
        <dsp:cNvSpPr/>
      </dsp:nvSpPr>
      <dsp:spPr>
        <a:xfrm>
          <a:off x="280748" y="2131005"/>
          <a:ext cx="160553" cy="270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578"/>
              </a:lnTo>
              <a:lnTo>
                <a:pt x="160553" y="270457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3D2A-40C6-4EE0-9724-F4140C20B0ED}">
      <dsp:nvSpPr>
        <dsp:cNvPr id="0" name=""/>
        <dsp:cNvSpPr/>
      </dsp:nvSpPr>
      <dsp:spPr>
        <a:xfrm>
          <a:off x="441301" y="4321322"/>
          <a:ext cx="2415494" cy="1028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Bedrijfswetenschappen</a:t>
          </a:r>
        </a:p>
      </dsp:txBody>
      <dsp:txXfrm>
        <a:off x="471425" y="4351446"/>
        <a:ext cx="2355246" cy="968274"/>
      </dsp:txXfrm>
    </dsp:sp>
    <dsp:sp modelId="{3688BD62-8DA4-3748-8BF1-4654DF9DAC6B}">
      <dsp:nvSpPr>
        <dsp:cNvPr id="0" name=""/>
        <dsp:cNvSpPr/>
      </dsp:nvSpPr>
      <dsp:spPr>
        <a:xfrm>
          <a:off x="3759172" y="690652"/>
          <a:ext cx="2807486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sp:txBody>
      <dsp:txXfrm>
        <a:off x="3800286" y="731766"/>
        <a:ext cx="2725258" cy="1321515"/>
      </dsp:txXfrm>
    </dsp:sp>
    <dsp:sp modelId="{634BB524-213A-CC42-942A-05A8C7453969}">
      <dsp:nvSpPr>
        <dsp:cNvPr id="0" name=""/>
        <dsp:cNvSpPr/>
      </dsp:nvSpPr>
      <dsp:spPr>
        <a:xfrm>
          <a:off x="4039921" y="2094395"/>
          <a:ext cx="215474" cy="1372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910"/>
              </a:lnTo>
              <a:lnTo>
                <a:pt x="215474" y="1372910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AF611-AB0C-7646-AE3B-404FB16C325B}">
      <dsp:nvSpPr>
        <dsp:cNvPr id="0" name=""/>
        <dsp:cNvSpPr/>
      </dsp:nvSpPr>
      <dsp:spPr>
        <a:xfrm>
          <a:off x="4255395" y="2927812"/>
          <a:ext cx="2266315" cy="10789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Bedrijf en Organisatie</a:t>
          </a:r>
        </a:p>
      </dsp:txBody>
      <dsp:txXfrm>
        <a:off x="4286997" y="2959414"/>
        <a:ext cx="2203111" cy="1015783"/>
      </dsp:txXfrm>
    </dsp:sp>
    <dsp:sp modelId="{A94215D6-13FA-C74B-89B9-480A874D5722}">
      <dsp:nvSpPr>
        <dsp:cNvPr id="0" name=""/>
        <dsp:cNvSpPr/>
      </dsp:nvSpPr>
      <dsp:spPr>
        <a:xfrm>
          <a:off x="7034278" y="688911"/>
          <a:ext cx="2694541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 A</a:t>
          </a:r>
        </a:p>
      </dsp:txBody>
      <dsp:txXfrm>
        <a:off x="7075392" y="730025"/>
        <a:ext cx="2612313" cy="1321515"/>
      </dsp:txXfrm>
    </dsp:sp>
    <dsp:sp modelId="{56406340-4A54-774B-840A-2986403E741A}">
      <dsp:nvSpPr>
        <dsp:cNvPr id="0" name=""/>
        <dsp:cNvSpPr/>
      </dsp:nvSpPr>
      <dsp:spPr>
        <a:xfrm>
          <a:off x="7303732" y="2092655"/>
          <a:ext cx="362248" cy="136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6579"/>
              </a:lnTo>
              <a:lnTo>
                <a:pt x="362248" y="1366579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CDBCD-6E64-F44C-A304-3C4F3274B3BE}">
      <dsp:nvSpPr>
        <dsp:cNvPr id="0" name=""/>
        <dsp:cNvSpPr/>
      </dsp:nvSpPr>
      <dsp:spPr>
        <a:xfrm>
          <a:off x="7665981" y="2924092"/>
          <a:ext cx="2003849" cy="10702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Organisatie en logistiek</a:t>
          </a:r>
        </a:p>
      </dsp:txBody>
      <dsp:txXfrm>
        <a:off x="7697329" y="2955440"/>
        <a:ext cx="1941153" cy="10075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D355F-8F8D-DF41-AA62-3B9FE997665A}">
      <dsp:nvSpPr>
        <dsp:cNvPr id="0" name=""/>
        <dsp:cNvSpPr/>
      </dsp:nvSpPr>
      <dsp:spPr>
        <a:xfrm>
          <a:off x="0" y="727261"/>
          <a:ext cx="2807486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kern="12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kern="12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kern="1200" dirty="0"/>
        </a:p>
      </dsp:txBody>
      <dsp:txXfrm>
        <a:off x="41114" y="768375"/>
        <a:ext cx="2725258" cy="1321515"/>
      </dsp:txXfrm>
    </dsp:sp>
    <dsp:sp modelId="{1B0070EA-DDDA-9644-93C8-B76C00EF2E51}">
      <dsp:nvSpPr>
        <dsp:cNvPr id="0" name=""/>
        <dsp:cNvSpPr/>
      </dsp:nvSpPr>
      <dsp:spPr>
        <a:xfrm>
          <a:off x="280748" y="2131005"/>
          <a:ext cx="135667" cy="133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062"/>
              </a:lnTo>
              <a:lnTo>
                <a:pt x="135667" y="133806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85608-FD55-B645-8331-7F0660FEDF07}">
      <dsp:nvSpPr>
        <dsp:cNvPr id="0" name=""/>
        <dsp:cNvSpPr/>
      </dsp:nvSpPr>
      <dsp:spPr>
        <a:xfrm>
          <a:off x="416416" y="2954974"/>
          <a:ext cx="2415471" cy="1028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Economische Wetenschappen</a:t>
          </a:r>
        </a:p>
      </dsp:txBody>
      <dsp:txXfrm>
        <a:off x="446531" y="2985089"/>
        <a:ext cx="2355241" cy="967955"/>
      </dsp:txXfrm>
    </dsp:sp>
    <dsp:sp modelId="{52927F73-A37B-4BC1-98B2-C16311EBF59B}">
      <dsp:nvSpPr>
        <dsp:cNvPr id="0" name=""/>
        <dsp:cNvSpPr/>
      </dsp:nvSpPr>
      <dsp:spPr>
        <a:xfrm>
          <a:off x="280748" y="2131005"/>
          <a:ext cx="160553" cy="270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578"/>
              </a:lnTo>
              <a:lnTo>
                <a:pt x="160553" y="270457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3D2A-40C6-4EE0-9724-F4140C20B0ED}">
      <dsp:nvSpPr>
        <dsp:cNvPr id="0" name=""/>
        <dsp:cNvSpPr/>
      </dsp:nvSpPr>
      <dsp:spPr>
        <a:xfrm>
          <a:off x="441301" y="4321322"/>
          <a:ext cx="2415494" cy="1028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Bedrijfswetenschappen</a:t>
          </a:r>
        </a:p>
      </dsp:txBody>
      <dsp:txXfrm>
        <a:off x="471425" y="4351446"/>
        <a:ext cx="2355246" cy="968274"/>
      </dsp:txXfrm>
    </dsp:sp>
    <dsp:sp modelId="{3688BD62-8DA4-3748-8BF1-4654DF9DAC6B}">
      <dsp:nvSpPr>
        <dsp:cNvPr id="0" name=""/>
        <dsp:cNvSpPr/>
      </dsp:nvSpPr>
      <dsp:spPr>
        <a:xfrm>
          <a:off x="3759172" y="690652"/>
          <a:ext cx="2807486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sp:txBody>
      <dsp:txXfrm>
        <a:off x="3800286" y="731766"/>
        <a:ext cx="2725258" cy="1321515"/>
      </dsp:txXfrm>
    </dsp:sp>
    <dsp:sp modelId="{634BB524-213A-CC42-942A-05A8C7453969}">
      <dsp:nvSpPr>
        <dsp:cNvPr id="0" name=""/>
        <dsp:cNvSpPr/>
      </dsp:nvSpPr>
      <dsp:spPr>
        <a:xfrm>
          <a:off x="4039921" y="2094395"/>
          <a:ext cx="215474" cy="1372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910"/>
              </a:lnTo>
              <a:lnTo>
                <a:pt x="215474" y="1372910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AF611-AB0C-7646-AE3B-404FB16C325B}">
      <dsp:nvSpPr>
        <dsp:cNvPr id="0" name=""/>
        <dsp:cNvSpPr/>
      </dsp:nvSpPr>
      <dsp:spPr>
        <a:xfrm>
          <a:off x="4255395" y="2927812"/>
          <a:ext cx="2266315" cy="10789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Bedrijf en Organisatie</a:t>
          </a:r>
        </a:p>
      </dsp:txBody>
      <dsp:txXfrm>
        <a:off x="4286997" y="2959414"/>
        <a:ext cx="2203111" cy="1015783"/>
      </dsp:txXfrm>
    </dsp:sp>
    <dsp:sp modelId="{A94215D6-13FA-C74B-89B9-480A874D5722}">
      <dsp:nvSpPr>
        <dsp:cNvPr id="0" name=""/>
        <dsp:cNvSpPr/>
      </dsp:nvSpPr>
      <dsp:spPr>
        <a:xfrm>
          <a:off x="7034278" y="688911"/>
          <a:ext cx="2694541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 A</a:t>
          </a:r>
        </a:p>
      </dsp:txBody>
      <dsp:txXfrm>
        <a:off x="7075392" y="730025"/>
        <a:ext cx="2612313" cy="1321515"/>
      </dsp:txXfrm>
    </dsp:sp>
    <dsp:sp modelId="{56406340-4A54-774B-840A-2986403E741A}">
      <dsp:nvSpPr>
        <dsp:cNvPr id="0" name=""/>
        <dsp:cNvSpPr/>
      </dsp:nvSpPr>
      <dsp:spPr>
        <a:xfrm>
          <a:off x="7303732" y="2092655"/>
          <a:ext cx="362248" cy="136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6579"/>
              </a:lnTo>
              <a:lnTo>
                <a:pt x="362248" y="1366579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CDBCD-6E64-F44C-A304-3C4F3274B3BE}">
      <dsp:nvSpPr>
        <dsp:cNvPr id="0" name=""/>
        <dsp:cNvSpPr/>
      </dsp:nvSpPr>
      <dsp:spPr>
        <a:xfrm>
          <a:off x="7665981" y="2924092"/>
          <a:ext cx="2003849" cy="10702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Organisatie en logistiek</a:t>
          </a:r>
        </a:p>
      </dsp:txBody>
      <dsp:txXfrm>
        <a:off x="7697329" y="2955440"/>
        <a:ext cx="1941153" cy="10075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D355F-8F8D-DF41-AA62-3B9FE997665A}">
      <dsp:nvSpPr>
        <dsp:cNvPr id="0" name=""/>
        <dsp:cNvSpPr/>
      </dsp:nvSpPr>
      <dsp:spPr>
        <a:xfrm>
          <a:off x="0" y="727261"/>
          <a:ext cx="2807486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kern="12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kern="12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kern="1200" dirty="0"/>
        </a:p>
      </dsp:txBody>
      <dsp:txXfrm>
        <a:off x="41114" y="768375"/>
        <a:ext cx="2725258" cy="1321515"/>
      </dsp:txXfrm>
    </dsp:sp>
    <dsp:sp modelId="{1B0070EA-DDDA-9644-93C8-B76C00EF2E51}">
      <dsp:nvSpPr>
        <dsp:cNvPr id="0" name=""/>
        <dsp:cNvSpPr/>
      </dsp:nvSpPr>
      <dsp:spPr>
        <a:xfrm>
          <a:off x="280748" y="2131005"/>
          <a:ext cx="135667" cy="133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062"/>
              </a:lnTo>
              <a:lnTo>
                <a:pt x="135667" y="133806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85608-FD55-B645-8331-7F0660FEDF07}">
      <dsp:nvSpPr>
        <dsp:cNvPr id="0" name=""/>
        <dsp:cNvSpPr/>
      </dsp:nvSpPr>
      <dsp:spPr>
        <a:xfrm>
          <a:off x="416416" y="2954974"/>
          <a:ext cx="2415471" cy="1028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Economische Wetenschappen</a:t>
          </a:r>
        </a:p>
      </dsp:txBody>
      <dsp:txXfrm>
        <a:off x="446531" y="2985089"/>
        <a:ext cx="2355241" cy="967955"/>
      </dsp:txXfrm>
    </dsp:sp>
    <dsp:sp modelId="{52927F73-A37B-4BC1-98B2-C16311EBF59B}">
      <dsp:nvSpPr>
        <dsp:cNvPr id="0" name=""/>
        <dsp:cNvSpPr/>
      </dsp:nvSpPr>
      <dsp:spPr>
        <a:xfrm>
          <a:off x="280748" y="2131005"/>
          <a:ext cx="160553" cy="270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578"/>
              </a:lnTo>
              <a:lnTo>
                <a:pt x="160553" y="270457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3D2A-40C6-4EE0-9724-F4140C20B0ED}">
      <dsp:nvSpPr>
        <dsp:cNvPr id="0" name=""/>
        <dsp:cNvSpPr/>
      </dsp:nvSpPr>
      <dsp:spPr>
        <a:xfrm>
          <a:off x="441301" y="4321322"/>
          <a:ext cx="2415494" cy="1028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Bedrijfswetenschappen</a:t>
          </a:r>
        </a:p>
      </dsp:txBody>
      <dsp:txXfrm>
        <a:off x="471425" y="4351446"/>
        <a:ext cx="2355246" cy="968274"/>
      </dsp:txXfrm>
    </dsp:sp>
    <dsp:sp modelId="{3688BD62-8DA4-3748-8BF1-4654DF9DAC6B}">
      <dsp:nvSpPr>
        <dsp:cNvPr id="0" name=""/>
        <dsp:cNvSpPr/>
      </dsp:nvSpPr>
      <dsp:spPr>
        <a:xfrm>
          <a:off x="3759172" y="690652"/>
          <a:ext cx="2807486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sp:txBody>
      <dsp:txXfrm>
        <a:off x="3800286" y="731766"/>
        <a:ext cx="2725258" cy="1321515"/>
      </dsp:txXfrm>
    </dsp:sp>
    <dsp:sp modelId="{634BB524-213A-CC42-942A-05A8C7453969}">
      <dsp:nvSpPr>
        <dsp:cNvPr id="0" name=""/>
        <dsp:cNvSpPr/>
      </dsp:nvSpPr>
      <dsp:spPr>
        <a:xfrm>
          <a:off x="4039921" y="2094395"/>
          <a:ext cx="215474" cy="1372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910"/>
              </a:lnTo>
              <a:lnTo>
                <a:pt x="215474" y="1372910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AF611-AB0C-7646-AE3B-404FB16C325B}">
      <dsp:nvSpPr>
        <dsp:cNvPr id="0" name=""/>
        <dsp:cNvSpPr/>
      </dsp:nvSpPr>
      <dsp:spPr>
        <a:xfrm>
          <a:off x="4255395" y="2927812"/>
          <a:ext cx="2266315" cy="10789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Bedrijf en Organisatie</a:t>
          </a:r>
        </a:p>
      </dsp:txBody>
      <dsp:txXfrm>
        <a:off x="4286997" y="2959414"/>
        <a:ext cx="2203111" cy="1015783"/>
      </dsp:txXfrm>
    </dsp:sp>
    <dsp:sp modelId="{A94215D6-13FA-C74B-89B9-480A874D5722}">
      <dsp:nvSpPr>
        <dsp:cNvPr id="0" name=""/>
        <dsp:cNvSpPr/>
      </dsp:nvSpPr>
      <dsp:spPr>
        <a:xfrm>
          <a:off x="7034278" y="688911"/>
          <a:ext cx="2694541" cy="1403743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 A</a:t>
          </a:r>
        </a:p>
      </dsp:txBody>
      <dsp:txXfrm>
        <a:off x="7075392" y="730025"/>
        <a:ext cx="2612313" cy="1321515"/>
      </dsp:txXfrm>
    </dsp:sp>
    <dsp:sp modelId="{56406340-4A54-774B-840A-2986403E741A}">
      <dsp:nvSpPr>
        <dsp:cNvPr id="0" name=""/>
        <dsp:cNvSpPr/>
      </dsp:nvSpPr>
      <dsp:spPr>
        <a:xfrm>
          <a:off x="7303732" y="2092655"/>
          <a:ext cx="362248" cy="1366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6579"/>
              </a:lnTo>
              <a:lnTo>
                <a:pt x="362248" y="1366579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CDBCD-6E64-F44C-A304-3C4F3274B3BE}">
      <dsp:nvSpPr>
        <dsp:cNvPr id="0" name=""/>
        <dsp:cNvSpPr/>
      </dsp:nvSpPr>
      <dsp:spPr>
        <a:xfrm>
          <a:off x="7665981" y="2924092"/>
          <a:ext cx="2003849" cy="10702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Organisatie en logistiek</a:t>
          </a:r>
        </a:p>
      </dsp:txBody>
      <dsp:txXfrm>
        <a:off x="7697329" y="2955440"/>
        <a:ext cx="1941153" cy="1007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Campus Van </a:t>
            </a:r>
            <a:r>
              <a:rPr lang="nl-NL" dirty="0" err="1"/>
              <a:t>Duyse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0611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84F0CD-3701-90DC-51F0-D7B10720C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" b="380"/>
          <a:stretch/>
        </p:blipFill>
        <p:spPr>
          <a:xfrm>
            <a:off x="747052" y="3649508"/>
            <a:ext cx="6262510" cy="2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657564-49DA-E296-547F-AA25E23D4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49862" y="61636"/>
            <a:ext cx="513654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5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2327" y="5163999"/>
            <a:ext cx="2450559" cy="16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44" y="593202"/>
            <a:ext cx="361618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4E13C-FB77-4266-DCD0-581EF010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677" y="330031"/>
            <a:ext cx="958034" cy="15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9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732017" y="1449030"/>
            <a:ext cx="3459982" cy="232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8631776" y="1475270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73FB6-9B37-4F4F-9CF9-3AAE42A8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1450" y="619607"/>
            <a:ext cx="1493577" cy="10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179639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D39443-556A-24CE-DE19-C8292A59E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584" y="3481725"/>
            <a:ext cx="6537775" cy="31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6" cy="45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5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0A5821-3B9E-B3D4-D4A9-12800CDEC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86" y="4953003"/>
            <a:ext cx="727678" cy="18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57316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59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655588"/>
            <a:ext cx="5700183" cy="395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5" y="1693127"/>
            <a:ext cx="296527" cy="29644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B198EC-34EC-1A7F-072A-37F1859C0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86446" y="110346"/>
            <a:ext cx="2846325" cy="18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29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C966D5-53BB-68FE-6713-38B60996B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98164" y="4573060"/>
            <a:ext cx="3643271" cy="2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1A2B5F9-0D13-E01A-5455-79B491A6C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43412" y="112380"/>
            <a:ext cx="941876" cy="13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DB5C3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6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FF7770-3F35-ED86-7936-D5F3662CB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65337" y="4784834"/>
            <a:ext cx="1292340" cy="20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9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74599924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6014" y="5330572"/>
            <a:ext cx="2096749" cy="14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7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07218419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4288" y="4882487"/>
            <a:ext cx="707823" cy="18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5A5A5A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4109E-C0BA-EE36-EF43-A319AF370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49678" y="5168396"/>
            <a:ext cx="2692646" cy="15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91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2382" y="4961142"/>
            <a:ext cx="1594790" cy="18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2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19" y="593202"/>
            <a:ext cx="331140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BAAA54-3A6D-457F-E1B9-B9806FB7C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10" y="357809"/>
            <a:ext cx="1387598" cy="14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097076" y="1439898"/>
            <a:ext cx="4094921" cy="3778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7971822" y="1493285"/>
            <a:ext cx="263530" cy="27103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F10731-824F-B57B-8C8E-11803DBEF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99764" y="492142"/>
            <a:ext cx="1809843" cy="12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2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Campus Van </a:t>
            </a:r>
            <a:r>
              <a:rPr lang="nl-NL" dirty="0" err="1"/>
              <a:t>Duyse</a:t>
            </a:r>
            <a:r>
              <a:rPr lang="nl-NL" dirty="0"/>
              <a:t> EOS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0611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C4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84F0CD-3701-90DC-51F0-D7B10720C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" b="380"/>
          <a:stretch/>
        </p:blipFill>
        <p:spPr>
          <a:xfrm>
            <a:off x="747052" y="3649508"/>
            <a:ext cx="6262510" cy="2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4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rgbClr val="8A342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CC4E4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7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7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8191F-EA51-1E2F-77F8-5B3E99537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880" y="4893922"/>
            <a:ext cx="737659" cy="18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5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8191F-EA51-1E2F-77F8-5B3E99537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880" y="4893922"/>
            <a:ext cx="737658" cy="18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3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3687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23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340100"/>
            <a:ext cx="5700183" cy="395362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7BF165-D7C7-EEA5-10B6-CD8B14015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7752" y="187745"/>
            <a:ext cx="2212349" cy="129551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4" y="1381334"/>
            <a:ext cx="296527" cy="296440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7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DAF058-C19D-3BC3-2887-FC7F45159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64569" y="5093020"/>
            <a:ext cx="2910461" cy="167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1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6B2A26-757A-FE18-3852-1640ED40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90892" y="87814"/>
            <a:ext cx="1206435" cy="13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44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B5C73E-85BB-7039-AA34-CB435253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4028" y="5237125"/>
            <a:ext cx="2139741" cy="15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94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rgbClr val="8A342E"/>
                </a:solidFill>
              </a:defRPr>
            </a:lvl1pPr>
          </a:lstStyle>
          <a:p>
            <a:r>
              <a:rPr lang="nl-NL" dirty="0"/>
              <a:t>Klik om stijl te bewerken 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34423968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0421" y="5218867"/>
            <a:ext cx="1435423" cy="1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16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rgbClr val="8A342E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65836192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8195" y="5225142"/>
            <a:ext cx="1093037" cy="15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67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657564-49DA-E296-547F-AA25E23D4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49862" y="61636"/>
            <a:ext cx="513655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37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2327" y="5163999"/>
            <a:ext cx="2450559" cy="16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29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44" y="593202"/>
            <a:ext cx="361618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4E13C-FB77-4266-DCD0-581EF010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677" y="330031"/>
            <a:ext cx="958035" cy="15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77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732017" y="1449030"/>
            <a:ext cx="3459982" cy="232524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8631776" y="1475270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73FB6-9B37-4F4F-9CF9-3AAE42A8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1450" y="619607"/>
            <a:ext cx="1493578" cy="10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3687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23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340100"/>
            <a:ext cx="5700183" cy="395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7BF165-D7C7-EEA5-10B6-CD8B14015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7753" y="187745"/>
            <a:ext cx="2212347" cy="129551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4" y="1381334"/>
            <a:ext cx="296527" cy="29644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DAF058-C19D-3BC3-2887-FC7F45159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64569" y="5093020"/>
            <a:ext cx="2910461" cy="16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1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6B2A26-757A-FE18-3852-1640ED40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90892" y="87814"/>
            <a:ext cx="1206435" cy="136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B5C73E-85BB-7039-AA34-CB435253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4028" y="5237125"/>
            <a:ext cx="2139740" cy="15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 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22689082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0421" y="5218867"/>
            <a:ext cx="1435422" cy="1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3115497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8195" y="5225142"/>
            <a:ext cx="1093037" cy="15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8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4714FC-250F-7932-C808-E32F0957A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2939"/>
          <a:stretch/>
        </p:blipFill>
        <p:spPr>
          <a:xfrm>
            <a:off x="10687778" y="86312"/>
            <a:ext cx="1332042" cy="711455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1307"/>
            <a:ext cx="12191977" cy="6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51" r:id="rId4"/>
    <p:sldLayoutId id="2147483652" r:id="rId5"/>
    <p:sldLayoutId id="2147483653" r:id="rId6"/>
    <p:sldLayoutId id="2147483660" r:id="rId7"/>
    <p:sldLayoutId id="2147483654" r:id="rId8"/>
    <p:sldLayoutId id="2147483661" r:id="rId9"/>
    <p:sldLayoutId id="2147483655" r:id="rId10"/>
    <p:sldLayoutId id="2147483656" r:id="rId11"/>
    <p:sldLayoutId id="2147483657" r:id="rId12"/>
    <p:sldLayoutId id="21474836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8A34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96C9DBA-1218-649D-B226-CCCA9BC3E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2357"/>
          <a:stretch/>
        </p:blipFill>
        <p:spPr>
          <a:xfrm>
            <a:off x="10687778" y="86311"/>
            <a:ext cx="1332042" cy="71622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Campus Van </a:t>
            </a:r>
            <a:r>
              <a:rPr lang="nl-NL" dirty="0" err="1"/>
              <a:t>Duyse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1307"/>
            <a:ext cx="12191977" cy="6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6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8A34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4714FC-250F-7932-C808-E32F0957A0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7778" y="86311"/>
            <a:ext cx="1332042" cy="8172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0937"/>
            <a:ext cx="12191977" cy="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2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8A34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5C7F1-AEED-77EB-CE32-058472E9B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3E05F-E4F7-38BE-83E7-561B9AAE1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2800" b="1" dirty="0">
                <a:solidFill>
                  <a:srgbClr val="8A342E"/>
                </a:solidFill>
              </a:rPr>
              <a:t>Studiekeuze Tweede graad</a:t>
            </a:r>
          </a:p>
          <a:p>
            <a:r>
              <a:rPr lang="nl-BE" sz="2800" b="1" dirty="0">
                <a:solidFill>
                  <a:srgbClr val="8A342E"/>
                </a:solidFill>
              </a:rPr>
              <a:t>Economie &amp; Organisatie</a:t>
            </a:r>
          </a:p>
        </p:txBody>
      </p:sp>
    </p:spTree>
    <p:extLst>
      <p:ext uri="{BB962C8B-B14F-4D97-AF65-F5344CB8AC3E}">
        <p14:creationId xmlns:p14="http://schemas.microsoft.com/office/powerpoint/2010/main" val="1805026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Economische 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F7CBEA1-2D41-6510-8608-CD4E47FD9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/>
          <a:lstStyle/>
          <a:p>
            <a:r>
              <a:rPr lang="nl-BE" sz="2400" dirty="0"/>
              <a:t>Leerlingen die in de 1</a:t>
            </a:r>
            <a:r>
              <a:rPr lang="nl-BE" sz="2400" baseline="30000" dirty="0"/>
              <a:t>ste</a:t>
            </a:r>
            <a:r>
              <a:rPr lang="nl-BE" sz="2400" dirty="0"/>
              <a:t> graad een sterke algemene, verdiepende vorming kregen</a:t>
            </a:r>
          </a:p>
          <a:p>
            <a:r>
              <a:rPr lang="nl-BE" sz="2400" dirty="0"/>
              <a:t>Leerlingen die in de 1</a:t>
            </a:r>
            <a:r>
              <a:rPr lang="nl-BE" sz="2400" baseline="30000" dirty="0"/>
              <a:t>ste</a:t>
            </a:r>
            <a:r>
              <a:rPr lang="nl-BE" sz="2400" dirty="0"/>
              <a:t>  graad de talentmodule economie en organisatie volgden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2382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Economische 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F7CBEA1-2D41-6510-8608-CD4E47FD9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 lnSpcReduction="10000"/>
          </a:bodyPr>
          <a:lstStyle/>
          <a:p>
            <a:r>
              <a:rPr lang="nl-BE" sz="2600" dirty="0"/>
              <a:t>Economie en wiskunde kenmerken de richting.</a:t>
            </a:r>
          </a:p>
          <a:p>
            <a:pPr marL="50800" indent="0">
              <a:buNone/>
            </a:pPr>
            <a:endParaRPr lang="nl-BE" sz="2600" dirty="0"/>
          </a:p>
          <a:p>
            <a:r>
              <a:rPr lang="nl-BE" sz="2600" dirty="0"/>
              <a:t>Economie 4 uur: algemene economie, bedrijfswetenschappen en recht</a:t>
            </a:r>
          </a:p>
          <a:p>
            <a:pPr lvl="2"/>
            <a:r>
              <a:rPr lang="nl-BE" sz="2200" dirty="0"/>
              <a:t>Logisch en kritisch leren denken</a:t>
            </a:r>
          </a:p>
          <a:p>
            <a:pPr lvl="2"/>
            <a:r>
              <a:rPr lang="nl-BE" sz="2200" dirty="0"/>
              <a:t>Economische en wiskundige concepten en hun onderlinge verbanden begrijpen</a:t>
            </a:r>
          </a:p>
          <a:p>
            <a:r>
              <a:rPr lang="nl-BE" sz="2600" dirty="0"/>
              <a:t>Wiskunde 5 uur:</a:t>
            </a:r>
          </a:p>
          <a:p>
            <a:pPr lvl="2"/>
            <a:r>
              <a:rPr lang="nl-BE" sz="2200" dirty="0"/>
              <a:t>Voorbereiding op doorstroom naar 3</a:t>
            </a:r>
            <a:r>
              <a:rPr lang="nl-BE" sz="2200" baseline="30000" dirty="0"/>
              <a:t>de</a:t>
            </a:r>
            <a:r>
              <a:rPr lang="nl-BE" sz="2200" dirty="0"/>
              <a:t> graad Economie-Wiskunde </a:t>
            </a:r>
          </a:p>
          <a:p>
            <a:pPr lvl="2"/>
            <a:r>
              <a:rPr lang="nl-BE" sz="2200" dirty="0"/>
              <a:t>Zelfde leerplan wiskunde als Latijn, Grieks-Latijn en Natuurwetenschappen</a:t>
            </a:r>
          </a:p>
          <a:p>
            <a:endParaRPr lang="nl-BE" dirty="0"/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342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Economische 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46DF114E-189D-41E8-E99C-E41612E88F6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8891076"/>
              </p:ext>
            </p:extLst>
          </p:nvPr>
        </p:nvGraphicFramePr>
        <p:xfrm>
          <a:off x="485192" y="447869"/>
          <a:ext cx="4395052" cy="54743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0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1700" b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EW</a:t>
                      </a:r>
                      <a:endParaRPr lang="nl-BE" sz="1700" dirty="0">
                        <a:latin typeface="Arial"/>
                        <a:cs typeface="Arial"/>
                      </a:endParaRPr>
                    </a:p>
                  </a:txBody>
                  <a:tcPr marL="0" marR="0" marT="4190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lang="nl-BE" sz="900" spc="-5" baseline="30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 jaar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r>
                        <a:rPr lang="nl-BE" sz="900" spc="-5" baseline="30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 jaar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Duits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-</a:t>
                      </a: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7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5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5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00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4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Biologie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030">
                <a:tc>
                  <a:txBody>
                    <a:bodyPr/>
                    <a:lstStyle/>
                    <a:p>
                      <a:pPr marL="9080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Chemie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937237"/>
                  </a:ext>
                </a:extLst>
              </a:tr>
              <a:tr h="300744">
                <a:tc>
                  <a:txBody>
                    <a:bodyPr/>
                    <a:lstStyle/>
                    <a:p>
                      <a:pPr marL="9080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Fysica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28866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Artistieke vorming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Informatica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89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Economie</a:t>
                      </a:r>
                    </a:p>
                  </a:txBody>
                  <a:tcPr marL="0" marR="0" marT="52675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26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26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286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049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65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20D10F88-09E2-1A45-54FC-B977C5892C30}"/>
              </a:ext>
            </a:extLst>
          </p:cNvPr>
          <p:cNvSpPr txBox="1">
            <a:spLocks/>
          </p:cNvSpPr>
          <p:nvPr/>
        </p:nvSpPr>
        <p:spPr>
          <a:xfrm>
            <a:off x="709158" y="2593261"/>
            <a:ext cx="11140719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200" dirty="0">
                <a:solidFill>
                  <a:schemeClr val="tx1"/>
                </a:solidFill>
              </a:rPr>
              <a:t>Je bent geïnteresseerd in </a:t>
            </a:r>
            <a:r>
              <a:rPr lang="nl-BE" sz="2200" u="sng" dirty="0">
                <a:solidFill>
                  <a:schemeClr val="tx1"/>
                </a:solidFill>
              </a:rPr>
              <a:t>abstract economisch </a:t>
            </a:r>
            <a:r>
              <a:rPr lang="nl-BE" sz="2200" dirty="0">
                <a:solidFill>
                  <a:schemeClr val="tx1"/>
                </a:solidFill>
              </a:rPr>
              <a:t>en </a:t>
            </a:r>
            <a:r>
              <a:rPr lang="nl-BE" sz="2200" u="sng" dirty="0">
                <a:solidFill>
                  <a:schemeClr val="tx1"/>
                </a:solidFill>
              </a:rPr>
              <a:t>wiskundig</a:t>
            </a:r>
            <a:r>
              <a:rPr lang="nl-BE" sz="2200" dirty="0">
                <a:solidFill>
                  <a:schemeClr val="tx1"/>
                </a:solidFill>
              </a:rPr>
              <a:t> denken.</a:t>
            </a:r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volgt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de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</a:rPr>
              <a:t>actualiteit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en</a:t>
            </a:r>
            <a:r>
              <a:rPr lang="nl-BE" sz="2200" spc="-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gaat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</a:rPr>
              <a:t>kritisch </a:t>
            </a:r>
            <a:r>
              <a:rPr lang="nl-BE" sz="2200" u="sng" dirty="0">
                <a:solidFill>
                  <a:srgbClr val="111111"/>
                </a:solidFill>
              </a:rPr>
              <a:t>om</a:t>
            </a:r>
            <a:r>
              <a:rPr lang="nl-BE" sz="2200" u="sng" spc="-5" dirty="0">
                <a:solidFill>
                  <a:srgbClr val="111111"/>
                </a:solidFill>
              </a:rPr>
              <a:t> met</a:t>
            </a:r>
            <a:r>
              <a:rPr lang="nl-BE" sz="2200" u="sng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</a:rPr>
              <a:t>informatie.</a:t>
            </a:r>
            <a:endParaRPr lang="nl-BE" sz="2200" u="sng" spc="-5" dirty="0"/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bent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geboeid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door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dirty="0">
                <a:solidFill>
                  <a:srgbClr val="111111"/>
                </a:solidFill>
              </a:rPr>
              <a:t>economie</a:t>
            </a:r>
            <a:r>
              <a:rPr lang="nl-BE" sz="2200" u="sng" spc="-15" dirty="0">
                <a:solidFill>
                  <a:srgbClr val="111111"/>
                </a:solidFill>
              </a:rPr>
              <a:t> </a:t>
            </a:r>
            <a:r>
              <a:rPr lang="nl-BE" sz="2200" u="sng" dirty="0">
                <a:solidFill>
                  <a:srgbClr val="111111"/>
                </a:solidFill>
              </a:rPr>
              <a:t>en</a:t>
            </a:r>
            <a:r>
              <a:rPr lang="nl-BE" sz="2200" u="sng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</a:rPr>
              <a:t>ondernemerschap.</a:t>
            </a:r>
            <a:endParaRPr lang="nl-BE" sz="2200" u="sng" spc="-5" dirty="0"/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hebt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een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uitgesproken</a:t>
            </a:r>
            <a:r>
              <a:rPr lang="nl-BE" sz="22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22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aanleg</a:t>
            </a:r>
            <a:r>
              <a:rPr lang="nl-BE" sz="22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22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voor</a:t>
            </a:r>
            <a:r>
              <a:rPr lang="nl-BE" sz="22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22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wiskunde.</a:t>
            </a:r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bijt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spc="-5" dirty="0">
                <a:solidFill>
                  <a:srgbClr val="111111"/>
                </a:solidFill>
              </a:rPr>
              <a:t>graag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vast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in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een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(wiskundig)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probleem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spc="-5" dirty="0">
                <a:solidFill>
                  <a:srgbClr val="111111"/>
                </a:solidFill>
              </a:rPr>
              <a:t>tot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je </a:t>
            </a:r>
            <a:r>
              <a:rPr lang="nl-BE" sz="2200" spc="-54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de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oplossing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hebt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gevonden.</a:t>
            </a:r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hebt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een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flinke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dosis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doorzettingsvermogen.</a:t>
            </a:r>
            <a:endParaRPr lang="nl-BE" sz="2200" u="sng" spc="-5" dirty="0">
              <a:uFill>
                <a:solidFill>
                  <a:srgbClr val="111111"/>
                </a:solidFill>
              </a:uFill>
            </a:endParaRPr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houdt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van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logisch</a:t>
            </a:r>
            <a:r>
              <a:rPr lang="nl-BE" sz="22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redeneren</a:t>
            </a:r>
            <a:r>
              <a:rPr lang="nl-BE" sz="2200" spc="-5" dirty="0">
                <a:solidFill>
                  <a:srgbClr val="111111"/>
                </a:solidFill>
              </a:rPr>
              <a:t>,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analyseren,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logica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en </a:t>
            </a:r>
            <a:r>
              <a:rPr lang="nl-BE" sz="2200" spc="-54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wiskunde.</a:t>
            </a:r>
          </a:p>
          <a:p>
            <a:pPr marL="533400" lvl="2" indent="0">
              <a:buFontTx/>
              <a:buNone/>
            </a:pPr>
            <a:r>
              <a:rPr lang="nl-BE" sz="2200" i="1" spc="-5" dirty="0">
                <a:solidFill>
                  <a:srgbClr val="FFFFFF"/>
                </a:solidFill>
                <a:latin typeface="Arial"/>
                <a:cs typeface="Arial"/>
              </a:rPr>
              <a:t>werking</a:t>
            </a:r>
            <a:r>
              <a:rPr lang="nl-BE" sz="22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2200" i="1" spc="-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lang="nl-BE" sz="2200" i="1" spc="-10" dirty="0">
                <a:solidFill>
                  <a:srgbClr val="FFFFFF"/>
                </a:solidFill>
                <a:latin typeface="Arial"/>
                <a:cs typeface="Arial"/>
              </a:rPr>
              <a:t> een</a:t>
            </a:r>
            <a:r>
              <a:rPr lang="nl-BE" sz="22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2200" i="1" spc="-10" dirty="0">
                <a:solidFill>
                  <a:srgbClr val="FFFFFF"/>
                </a:solidFill>
                <a:latin typeface="Arial"/>
                <a:cs typeface="Arial"/>
              </a:rPr>
              <a:t>onde</a:t>
            </a:r>
            <a:r>
              <a:rPr lang="nl-BE" i="1" spc="-10" dirty="0">
                <a:solidFill>
                  <a:srgbClr val="FFFFFF"/>
                </a:solidFill>
                <a:latin typeface="Arial"/>
                <a:cs typeface="Arial"/>
              </a:rPr>
              <a:t>rneming</a:t>
            </a:r>
            <a:endParaRPr lang="nl-BE" dirty="0">
              <a:latin typeface="Arial"/>
              <a:cs typeface="Arial"/>
            </a:endParaRPr>
          </a:p>
          <a:p>
            <a:pPr marL="50800" indent="0">
              <a:buNone/>
            </a:pPr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AB0C503-787F-BCE9-AE12-92E8D0BE94BE}"/>
              </a:ext>
            </a:extLst>
          </p:cNvPr>
          <p:cNvSpPr txBox="1">
            <a:spLocks/>
          </p:cNvSpPr>
          <p:nvPr/>
        </p:nvSpPr>
        <p:spPr>
          <a:xfrm>
            <a:off x="626428" y="2674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8A34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BE" dirty="0"/>
              <a:t>Economische Wetenschappen</a:t>
            </a:r>
          </a:p>
        </p:txBody>
      </p:sp>
    </p:spTree>
    <p:extLst>
      <p:ext uri="{BB962C8B-B14F-4D97-AF65-F5344CB8AC3E}">
        <p14:creationId xmlns:p14="http://schemas.microsoft.com/office/powerpoint/2010/main" val="53346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Economische 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18530"/>
            <a:ext cx="10512424" cy="823912"/>
          </a:xfrm>
        </p:spPr>
        <p:txBody>
          <a:bodyPr/>
          <a:lstStyle/>
          <a:p>
            <a:r>
              <a:rPr lang="nl-NL" sz="2400" b="1" dirty="0">
                <a:solidFill>
                  <a:srgbClr val="FF0000"/>
                </a:solidFill>
              </a:rPr>
              <a:t>Doorstroom naar de derde graad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E7931E-F407-0E0B-7A60-C9EBC3EA5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2" y="2441820"/>
            <a:ext cx="9319662" cy="170805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Afbeelding 5" descr="Afbeelding met diagram&#10;&#10;Automatisch gegenereerde beschrijving">
            <a:extLst>
              <a:ext uri="{FF2B5EF4-FFF2-40B4-BE49-F238E27FC236}">
                <a16:creationId xmlns:a16="http://schemas.microsoft.com/office/drawing/2014/main" id="{D701FE8E-4113-0400-8B7A-5B0D07263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2" y="4338292"/>
            <a:ext cx="9376957" cy="22023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Ring 5">
            <a:extLst>
              <a:ext uri="{FF2B5EF4-FFF2-40B4-BE49-F238E27FC236}">
                <a16:creationId xmlns:a16="http://schemas.microsoft.com/office/drawing/2014/main" id="{2FB61A2E-CA2D-F2A3-0E0E-9AE440743899}"/>
              </a:ext>
            </a:extLst>
          </p:cNvPr>
          <p:cNvSpPr/>
          <p:nvPr/>
        </p:nvSpPr>
        <p:spPr>
          <a:xfrm>
            <a:off x="3084104" y="3236794"/>
            <a:ext cx="1932776" cy="584467"/>
          </a:xfrm>
          <a:prstGeom prst="donut">
            <a:avLst>
              <a:gd name="adj" fmla="val 1483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Gestreepte pijl rechts 11">
            <a:extLst>
              <a:ext uri="{FF2B5EF4-FFF2-40B4-BE49-F238E27FC236}">
                <a16:creationId xmlns:a16="http://schemas.microsoft.com/office/drawing/2014/main" id="{CAB42079-438A-9C0D-803B-3D9349A45367}"/>
              </a:ext>
            </a:extLst>
          </p:cNvPr>
          <p:cNvSpPr/>
          <p:nvPr/>
        </p:nvSpPr>
        <p:spPr>
          <a:xfrm rot="7546710">
            <a:off x="2886868" y="3934728"/>
            <a:ext cx="726067" cy="397511"/>
          </a:xfrm>
          <a:prstGeom prst="stripedRightArrow">
            <a:avLst>
              <a:gd name="adj1" fmla="val 17940"/>
              <a:gd name="adj2" fmla="val 50000"/>
            </a:avLst>
          </a:prstGeom>
          <a:solidFill>
            <a:srgbClr val="9124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Gestreepte pijl rechts 11">
            <a:extLst>
              <a:ext uri="{FF2B5EF4-FFF2-40B4-BE49-F238E27FC236}">
                <a16:creationId xmlns:a16="http://schemas.microsoft.com/office/drawing/2014/main" id="{5E48B403-F5FF-9A09-78FD-5FBAAE27CE6B}"/>
              </a:ext>
            </a:extLst>
          </p:cNvPr>
          <p:cNvSpPr/>
          <p:nvPr/>
        </p:nvSpPr>
        <p:spPr>
          <a:xfrm rot="4313405">
            <a:off x="4352091" y="3980259"/>
            <a:ext cx="726067" cy="397511"/>
          </a:xfrm>
          <a:prstGeom prst="stripedRightArrow">
            <a:avLst>
              <a:gd name="adj1" fmla="val 17940"/>
              <a:gd name="adj2" fmla="val 50000"/>
            </a:avLst>
          </a:prstGeom>
          <a:solidFill>
            <a:srgbClr val="9124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045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</a:t>
            </a:r>
            <a:r>
              <a:rPr lang="nl-BE" b="1" dirty="0" err="1">
                <a:solidFill>
                  <a:srgbClr val="8A342E"/>
                </a:solidFill>
              </a:rPr>
              <a:t>Domeingebonden</a:t>
            </a:r>
            <a:endParaRPr lang="nl-BE" b="1" dirty="0">
              <a:solidFill>
                <a:srgbClr val="8A34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0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964" y="2225156"/>
            <a:ext cx="10512424" cy="3684588"/>
          </a:xfrm>
        </p:spPr>
        <p:txBody>
          <a:bodyPr/>
          <a:lstStyle/>
          <a:p>
            <a:r>
              <a:rPr lang="nl-BE" sz="2400" dirty="0"/>
              <a:t>Sterk theoretische richting</a:t>
            </a:r>
          </a:p>
          <a:p>
            <a:r>
              <a:rPr lang="nl-BE" sz="2400" dirty="0" err="1"/>
              <a:t>Domeingebonden</a:t>
            </a:r>
            <a:r>
              <a:rPr lang="nl-BE" sz="2400" dirty="0"/>
              <a:t> doorstroomfinaliteit</a:t>
            </a:r>
          </a:p>
          <a:p>
            <a:pPr lvl="2"/>
            <a:r>
              <a:rPr lang="nl-BE" dirty="0"/>
              <a:t>Inzicht in complexe leerinhouden </a:t>
            </a:r>
          </a:p>
          <a:p>
            <a:pPr lvl="2"/>
            <a:r>
              <a:rPr lang="nl-BE" dirty="0"/>
              <a:t>Verbanden leggen tussen leerinhouden</a:t>
            </a:r>
          </a:p>
          <a:p>
            <a:pPr lvl="2"/>
            <a:r>
              <a:rPr lang="nl-BE" dirty="0"/>
              <a:t>Logisch redeneren</a:t>
            </a:r>
          </a:p>
          <a:p>
            <a:pPr lvl="2"/>
            <a:r>
              <a:rPr lang="nl-BE" dirty="0"/>
              <a:t>Vooral binnen de focus van het studiedomein en de studierichting</a:t>
            </a:r>
          </a:p>
        </p:txBody>
      </p:sp>
    </p:spTree>
    <p:extLst>
      <p:ext uri="{BB962C8B-B14F-4D97-AF65-F5344CB8AC3E}">
        <p14:creationId xmlns:p14="http://schemas.microsoft.com/office/powerpoint/2010/main" val="1602051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15848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5561A2D5-9DF0-0183-40E4-41BCDAB0E310}"/>
              </a:ext>
            </a:extLst>
          </p:cNvPr>
          <p:cNvSpPr txBox="1">
            <a:spLocks/>
          </p:cNvSpPr>
          <p:nvPr/>
        </p:nvSpPr>
        <p:spPr>
          <a:xfrm>
            <a:off x="756214" y="2790188"/>
            <a:ext cx="10512424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/>
              <a:t>Leerlingen die in de 1</a:t>
            </a:r>
            <a:r>
              <a:rPr lang="nl-BE" sz="2400" baseline="30000" dirty="0"/>
              <a:t>ste</a:t>
            </a:r>
            <a:r>
              <a:rPr lang="nl-BE" sz="2400" dirty="0"/>
              <a:t> graad een sterke algemene, verdiepende vorming kregen</a:t>
            </a:r>
          </a:p>
          <a:p>
            <a:r>
              <a:rPr lang="nl-BE" sz="2400" dirty="0"/>
              <a:t>Leerlingen die in de 1</a:t>
            </a:r>
            <a:r>
              <a:rPr lang="nl-BE" sz="2400" baseline="30000" dirty="0"/>
              <a:t>ste</a:t>
            </a:r>
            <a:r>
              <a:rPr lang="nl-BE" sz="2400" dirty="0"/>
              <a:t>  graad de talentmodule economie en organisatie volgden</a:t>
            </a:r>
            <a:endParaRPr lang="nl-BE" dirty="0"/>
          </a:p>
          <a:p>
            <a:pPr marL="50800" indent="0">
              <a:buFontTx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7648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F7CBEA1-2D41-6510-8608-CD4E47FD9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 fontScale="70000" lnSpcReduction="20000"/>
          </a:bodyPr>
          <a:lstStyle/>
          <a:p>
            <a:r>
              <a:rPr lang="nl-BE" sz="2600" dirty="0"/>
              <a:t>Wiskunde 4 uur:</a:t>
            </a:r>
          </a:p>
          <a:p>
            <a:pPr lvl="2"/>
            <a:r>
              <a:rPr lang="nl-BE" sz="2200" dirty="0"/>
              <a:t>Zelfde leerplan als Biotechnologische STEM-wetenschappen en Biotechnologische wetenschappen</a:t>
            </a:r>
          </a:p>
          <a:p>
            <a:pPr lvl="2"/>
            <a:r>
              <a:rPr lang="nl-BE" sz="2200" dirty="0"/>
              <a:t>Verdiepende doelstellingen als voorbereiding op derde graad sterk wiskunde geprofileerde studierichtingen</a:t>
            </a:r>
          </a:p>
          <a:p>
            <a:pPr lvl="2"/>
            <a:r>
              <a:rPr lang="nl-BE" sz="2200" dirty="0"/>
              <a:t>Noodzakelijk voor de vakken Algemene Economie en Bedrijfswetenschappen</a:t>
            </a:r>
            <a:endParaRPr lang="nl-NL" sz="2200" dirty="0"/>
          </a:p>
          <a:p>
            <a:pPr lvl="1"/>
            <a:endParaRPr lang="nl-BE" sz="2600" dirty="0"/>
          </a:p>
          <a:p>
            <a:r>
              <a:rPr lang="nl-BE" sz="2600" dirty="0"/>
              <a:t>Economie 6 uur:</a:t>
            </a:r>
          </a:p>
          <a:p>
            <a:pPr lvl="2"/>
            <a:r>
              <a:rPr lang="nl-BE" sz="2200" dirty="0"/>
              <a:t>Algemene economie, uitgebreide bedrijfswetenschappen en recht</a:t>
            </a:r>
          </a:p>
          <a:p>
            <a:pPr lvl="2"/>
            <a:r>
              <a:rPr lang="nl-BE" sz="2200" dirty="0"/>
              <a:t>Meer differentiatie</a:t>
            </a:r>
          </a:p>
          <a:p>
            <a:pPr lvl="2"/>
            <a:r>
              <a:rPr lang="nl-BE" sz="2200" dirty="0"/>
              <a:t>Meer concrete situaties</a:t>
            </a:r>
          </a:p>
          <a:p>
            <a:pPr lvl="2"/>
            <a:r>
              <a:rPr lang="nl-BE" sz="2200" dirty="0"/>
              <a:t>Meer inzet op ICT-vaardigheden: </a:t>
            </a:r>
            <a:r>
              <a:rPr lang="nl-BE" sz="2200" dirty="0" err="1"/>
              <a:t>Excell</a:t>
            </a:r>
            <a:r>
              <a:rPr lang="nl-BE" sz="2200" dirty="0"/>
              <a:t> </a:t>
            </a:r>
            <a:r>
              <a:rPr lang="nl-BE" sz="2200" dirty="0" err="1"/>
              <a:t>ifv</a:t>
            </a:r>
            <a:r>
              <a:rPr lang="nl-BE" sz="2200" dirty="0"/>
              <a:t> toepassingen economie en wiskunde</a:t>
            </a:r>
          </a:p>
          <a:p>
            <a:pPr marL="50800" indent="0">
              <a:buNone/>
            </a:pPr>
            <a:endParaRPr lang="nl-BE" sz="2600" dirty="0"/>
          </a:p>
          <a:p>
            <a:r>
              <a:rPr lang="nl-BE" sz="2600" dirty="0"/>
              <a:t>Informaticawetenschappen 2 uur:</a:t>
            </a:r>
          </a:p>
          <a:p>
            <a:pPr lvl="2"/>
            <a:r>
              <a:rPr lang="nl-BE" sz="2200" dirty="0"/>
              <a:t>Uitgebreide basiskennis</a:t>
            </a:r>
          </a:p>
          <a:p>
            <a:pPr lvl="2"/>
            <a:r>
              <a:rPr lang="nl-BE" sz="2200" dirty="0"/>
              <a:t>Basisprincipes programmeren</a:t>
            </a:r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4654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DCF9026D-5606-E764-4F90-2EFEA1D2A6D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1481290"/>
              </p:ext>
            </p:extLst>
          </p:nvPr>
        </p:nvGraphicFramePr>
        <p:xfrm>
          <a:off x="485192" y="447869"/>
          <a:ext cx="4575052" cy="5183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0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1700" b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BW</a:t>
                      </a:r>
                      <a:endParaRPr lang="nl-BE" sz="1700" dirty="0">
                        <a:latin typeface="Arial"/>
                        <a:cs typeface="Arial"/>
                      </a:endParaRPr>
                    </a:p>
                  </a:txBody>
                  <a:tcPr marL="0" marR="0" marT="4190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lang="nl-BE" sz="900" spc="-5" baseline="30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 jaar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r>
                        <a:rPr lang="nl-BE" sz="900" spc="-5" baseline="30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 jaar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7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00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4</a:t>
                      </a:r>
                    </a:p>
                  </a:txBody>
                  <a:tcPr marL="0" marR="0" marT="61653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4</a:t>
                      </a:r>
                    </a:p>
                  </a:txBody>
                  <a:tcPr marL="0" marR="0" marT="61653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FFFF00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4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Biologie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030">
                <a:tc>
                  <a:txBody>
                    <a:bodyPr/>
                    <a:lstStyle/>
                    <a:p>
                      <a:pPr marL="9080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Chemie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937237"/>
                  </a:ext>
                </a:extLst>
              </a:tr>
              <a:tr h="300744">
                <a:tc>
                  <a:txBody>
                    <a:bodyPr/>
                    <a:lstStyle/>
                    <a:p>
                      <a:pPr marL="9080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Fysica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28866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1</a:t>
                      </a: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1</a:t>
                      </a: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Artistieke vorming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Informaticawetenschappen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89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Economie</a:t>
                      </a:r>
                    </a:p>
                  </a:txBody>
                  <a:tcPr marL="0" marR="0" marT="52675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6</a:t>
                      </a:r>
                    </a:p>
                  </a:txBody>
                  <a:tcPr marL="0" marR="0" marT="5267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6</a:t>
                      </a:r>
                    </a:p>
                  </a:txBody>
                  <a:tcPr marL="0" marR="0" marT="5267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286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049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74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362C044-0F1A-0720-613A-01B5B108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sz="4000" b="1" dirty="0"/>
              <a:t>Welkom</a:t>
            </a:r>
          </a:p>
        </p:txBody>
      </p:sp>
    </p:spTree>
    <p:extLst>
      <p:ext uri="{BB962C8B-B14F-4D97-AF65-F5344CB8AC3E}">
        <p14:creationId xmlns:p14="http://schemas.microsoft.com/office/powerpoint/2010/main" val="1562235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6281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bent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geïnteresseerd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in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abstract</a:t>
            </a:r>
            <a:r>
              <a:rPr lang="nl-BE" sz="2000" u="sng" spc="-20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economisch </a:t>
            </a:r>
            <a:r>
              <a:rPr lang="nl-BE" sz="2000" spc="-54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denken.</a:t>
            </a:r>
            <a:endParaRPr lang="nl-BE" sz="2000" u="sng" dirty="0">
              <a:uFill>
                <a:solidFill>
                  <a:srgbClr val="111111"/>
                </a:solidFill>
              </a:uFill>
              <a:latin typeface="Arial MT"/>
              <a:cs typeface="Arial MT"/>
            </a:endParaRP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bent</a:t>
            </a:r>
            <a:r>
              <a:rPr lang="nl-BE" sz="2000" spc="-2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geboeid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door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beleidsmatige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vraagstukken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van </a:t>
            </a:r>
            <a:r>
              <a:rPr lang="nl-BE" sz="2000" spc="-54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ondernemingen.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hebt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belangstelling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voor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de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latin typeface="Arial MT"/>
                <a:cs typeface="Arial MT"/>
              </a:rPr>
              <a:t>economische</a:t>
            </a:r>
            <a:r>
              <a:rPr lang="nl-BE" sz="2000" u="sng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latin typeface="Arial MT"/>
                <a:cs typeface="Arial MT"/>
              </a:rPr>
              <a:t>actualiteit.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wil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 graag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weten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hoe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een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latin typeface="Arial MT"/>
                <a:cs typeface="Arial MT"/>
              </a:rPr>
              <a:t>bedrijf</a:t>
            </a:r>
            <a:r>
              <a:rPr lang="nl-BE" sz="2000" u="sng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latin typeface="Arial MT"/>
                <a:cs typeface="Arial MT"/>
              </a:rPr>
              <a:t>werkt.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bent</a:t>
            </a:r>
            <a:r>
              <a:rPr lang="nl-BE" sz="2000" spc="-2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latin typeface="Arial MT"/>
                <a:cs typeface="Arial MT"/>
              </a:rPr>
              <a:t>onderzoekend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ingesteld.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houdt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van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logisch</a:t>
            </a:r>
            <a:r>
              <a:rPr lang="nl-BE" sz="20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redeneren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,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analyseren,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logica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en </a:t>
            </a:r>
            <a:r>
              <a:rPr lang="nl-BE" sz="2000" spc="-5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wiskunde.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 bent geboeid door </a:t>
            </a:r>
            <a:r>
              <a:rPr lang="nl-BE" sz="2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informatica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en hebt een </a:t>
            </a:r>
            <a:r>
              <a:rPr lang="nl-BE" sz="2000" spc="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gezonde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portie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interesse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voor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softwaregebruik.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gaat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latin typeface="Arial MT"/>
                <a:cs typeface="Arial MT"/>
              </a:rPr>
              <a:t>kritisch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om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met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informatie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werkt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graag </a:t>
            </a:r>
            <a:r>
              <a:rPr lang="nl-BE" sz="2000" spc="-5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latin typeface="Arial MT"/>
                <a:cs typeface="Arial MT"/>
              </a:rPr>
              <a:t>nauwkeurig.</a:t>
            </a:r>
            <a:endParaRPr lang="nl-BE" sz="2000" u="sng" dirty="0">
              <a:latin typeface="Arial MT"/>
              <a:cs typeface="Arial MT"/>
            </a:endParaRPr>
          </a:p>
          <a:p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3371980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18530"/>
            <a:ext cx="10512424" cy="823912"/>
          </a:xfrm>
        </p:spPr>
        <p:txBody>
          <a:bodyPr/>
          <a:lstStyle/>
          <a:p>
            <a:r>
              <a:rPr lang="nl-NL" sz="2400" b="1" dirty="0">
                <a:solidFill>
                  <a:srgbClr val="FF0000"/>
                </a:solidFill>
              </a:rPr>
              <a:t>Doorstroom naar de derde graad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E7931E-F407-0E0B-7A60-C9EBC3EA5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2" y="2441820"/>
            <a:ext cx="9319662" cy="170805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Afbeelding 5" descr="Afbeelding met diagram&#10;&#10;Automatisch gegenereerde beschrijving">
            <a:extLst>
              <a:ext uri="{FF2B5EF4-FFF2-40B4-BE49-F238E27FC236}">
                <a16:creationId xmlns:a16="http://schemas.microsoft.com/office/drawing/2014/main" id="{D701FE8E-4113-0400-8B7A-5B0D07263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2" y="4349251"/>
            <a:ext cx="9376957" cy="22023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Ring 5">
            <a:extLst>
              <a:ext uri="{FF2B5EF4-FFF2-40B4-BE49-F238E27FC236}">
                <a16:creationId xmlns:a16="http://schemas.microsoft.com/office/drawing/2014/main" id="{2FB61A2E-CA2D-F2A3-0E0E-9AE440743899}"/>
              </a:ext>
            </a:extLst>
          </p:cNvPr>
          <p:cNvSpPr/>
          <p:nvPr/>
        </p:nvSpPr>
        <p:spPr>
          <a:xfrm>
            <a:off x="3249901" y="3087952"/>
            <a:ext cx="2087664" cy="457375"/>
          </a:xfrm>
          <a:prstGeom prst="donut">
            <a:avLst>
              <a:gd name="adj" fmla="val 1483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Gestreepte pijl rechts 11">
            <a:extLst>
              <a:ext uri="{FF2B5EF4-FFF2-40B4-BE49-F238E27FC236}">
                <a16:creationId xmlns:a16="http://schemas.microsoft.com/office/drawing/2014/main" id="{CAB42079-438A-9C0D-803B-3D9349A45367}"/>
              </a:ext>
            </a:extLst>
          </p:cNvPr>
          <p:cNvSpPr/>
          <p:nvPr/>
        </p:nvSpPr>
        <p:spPr>
          <a:xfrm rot="7215893">
            <a:off x="2753226" y="3819742"/>
            <a:ext cx="1159080" cy="397511"/>
          </a:xfrm>
          <a:prstGeom prst="stripedRightArrow">
            <a:avLst>
              <a:gd name="adj1" fmla="val 22896"/>
              <a:gd name="adj2" fmla="val 50000"/>
            </a:avLst>
          </a:prstGeom>
          <a:solidFill>
            <a:srgbClr val="9124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Gestreepte pijl rechts 11">
            <a:extLst>
              <a:ext uri="{FF2B5EF4-FFF2-40B4-BE49-F238E27FC236}">
                <a16:creationId xmlns:a16="http://schemas.microsoft.com/office/drawing/2014/main" id="{5E48B403-F5FF-9A09-78FD-5FBAAE27CE6B}"/>
              </a:ext>
            </a:extLst>
          </p:cNvPr>
          <p:cNvSpPr/>
          <p:nvPr/>
        </p:nvSpPr>
        <p:spPr>
          <a:xfrm rot="4313405">
            <a:off x="4140074" y="3826530"/>
            <a:ext cx="1049550" cy="397511"/>
          </a:xfrm>
          <a:prstGeom prst="stripedRightArrow">
            <a:avLst>
              <a:gd name="adj1" fmla="val 17940"/>
              <a:gd name="adj2" fmla="val 50000"/>
            </a:avLst>
          </a:prstGeom>
          <a:solidFill>
            <a:srgbClr val="9124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B6312FC1-0675-AAE9-4412-6C6A91729629}"/>
              </a:ext>
            </a:extLst>
          </p:cNvPr>
          <p:cNvCxnSpPr/>
          <p:nvPr/>
        </p:nvCxnSpPr>
        <p:spPr>
          <a:xfrm>
            <a:off x="1642128" y="5899355"/>
            <a:ext cx="13370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540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2" y="278628"/>
            <a:ext cx="1176997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Vergelijking Economische Wetenschappen en Bedrijfswetenschappen</a:t>
            </a:r>
          </a:p>
        </p:txBody>
      </p:sp>
      <p:graphicFrame>
        <p:nvGraphicFramePr>
          <p:cNvPr id="9" name="Tabel 4">
            <a:extLst>
              <a:ext uri="{FF2B5EF4-FFF2-40B4-BE49-F238E27FC236}">
                <a16:creationId xmlns:a16="http://schemas.microsoft.com/office/drawing/2014/main" id="{16A7D351-097C-BD58-CF5F-6DCFAFE4B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24036"/>
              </p:ext>
            </p:extLst>
          </p:nvPr>
        </p:nvGraphicFramePr>
        <p:xfrm>
          <a:off x="1620002" y="1690688"/>
          <a:ext cx="9970636" cy="406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4612">
                  <a:extLst>
                    <a:ext uri="{9D8B030D-6E8A-4147-A177-3AD203B41FA5}">
                      <a16:colId xmlns:a16="http://schemas.microsoft.com/office/drawing/2014/main" val="1863770381"/>
                    </a:ext>
                  </a:extLst>
                </a:gridCol>
                <a:gridCol w="5056024">
                  <a:extLst>
                    <a:ext uri="{9D8B030D-6E8A-4147-A177-3AD203B41FA5}">
                      <a16:colId xmlns:a16="http://schemas.microsoft.com/office/drawing/2014/main" val="1707691920"/>
                    </a:ext>
                  </a:extLst>
                </a:gridCol>
              </a:tblGrid>
              <a:tr h="526390">
                <a:tc>
                  <a:txBody>
                    <a:bodyPr/>
                    <a:lstStyle/>
                    <a:p>
                      <a:r>
                        <a:rPr lang="nl-BE" sz="2400"/>
                        <a:t>Economische wetenschappen</a:t>
                      </a:r>
                    </a:p>
                  </a:txBody>
                  <a:tcPr marL="119979" marR="119979" marT="59990" marB="59990">
                    <a:solidFill>
                      <a:srgbClr val="9124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/>
                        <a:t>Bedrijfswetenschappen</a:t>
                      </a:r>
                    </a:p>
                  </a:txBody>
                  <a:tcPr marL="119979" marR="119979" marT="59990" marB="59990">
                    <a:solidFill>
                      <a:srgbClr val="9124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30635"/>
                  </a:ext>
                </a:extLst>
              </a:tr>
              <a:tr h="1443585">
                <a:tc>
                  <a:txBody>
                    <a:bodyPr/>
                    <a:lstStyle/>
                    <a:p>
                      <a:r>
                        <a:rPr lang="nl-BE" sz="2100" dirty="0"/>
                        <a:t>Leerplan economie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100" dirty="0"/>
                        <a:t>Algemene economie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100" dirty="0"/>
                        <a:t>Uitgebreide bedrijfswetenschappen en recht</a:t>
                      </a:r>
                    </a:p>
                  </a:txBody>
                  <a:tcPr marL="119979" marR="119979" marT="59990" marB="59990"/>
                </a:tc>
                <a:tc>
                  <a:txBody>
                    <a:bodyPr/>
                    <a:lstStyle/>
                    <a:p>
                      <a:r>
                        <a:rPr lang="nl-BE" sz="2100"/>
                        <a:t>Leerplan economie te realiseren binnen een ruimer tijdsbestek</a:t>
                      </a:r>
                    </a:p>
                  </a:txBody>
                  <a:tcPr marL="119979" marR="119979" marT="59990" marB="59990"/>
                </a:tc>
                <a:extLst>
                  <a:ext uri="{0D108BD9-81ED-4DB2-BD59-A6C34878D82A}">
                    <a16:rowId xmlns:a16="http://schemas.microsoft.com/office/drawing/2014/main" val="824507971"/>
                  </a:ext>
                </a:extLst>
              </a:tr>
              <a:tr h="805536">
                <a:tc>
                  <a:txBody>
                    <a:bodyPr/>
                    <a:lstStyle/>
                    <a:p>
                      <a:r>
                        <a:rPr lang="nl-BE" sz="2100"/>
                        <a:t>Leerplan wiskunde met cesuurdoelen i.f.v. wetenschappen</a:t>
                      </a:r>
                    </a:p>
                  </a:txBody>
                  <a:tcPr marL="119979" marR="119979" marT="59990" marB="59990"/>
                </a:tc>
                <a:tc>
                  <a:txBody>
                    <a:bodyPr/>
                    <a:lstStyle/>
                    <a:p>
                      <a:r>
                        <a:rPr lang="nl-BE" sz="2100"/>
                        <a:t>Leerplan wiskunde met cesuurdoelen i.f.v. economie</a:t>
                      </a:r>
                    </a:p>
                  </a:txBody>
                  <a:tcPr marL="119979" marR="119979" marT="59990" marB="59990"/>
                </a:tc>
                <a:extLst>
                  <a:ext uri="{0D108BD9-81ED-4DB2-BD59-A6C34878D82A}">
                    <a16:rowId xmlns:a16="http://schemas.microsoft.com/office/drawing/2014/main" val="3225704698"/>
                  </a:ext>
                </a:extLst>
              </a:tr>
              <a:tr h="805536">
                <a:tc>
                  <a:txBody>
                    <a:bodyPr/>
                    <a:lstStyle/>
                    <a:p>
                      <a:r>
                        <a:rPr lang="nl-BE" sz="2100" dirty="0"/>
                        <a:t>Leerplan voor Nederlands, Frans, Engels, geschiedenis en wetenschappen</a:t>
                      </a:r>
                    </a:p>
                  </a:txBody>
                  <a:tcPr marL="119979" marR="119979" marT="59990" marB="59990"/>
                </a:tc>
                <a:tc>
                  <a:txBody>
                    <a:bodyPr/>
                    <a:lstStyle/>
                    <a:p>
                      <a:r>
                        <a:rPr lang="nl-BE" sz="2100" dirty="0"/>
                        <a:t>Leerplan voor Nederlands, Frans, Engels, geschiedenis en wetenschappen</a:t>
                      </a:r>
                    </a:p>
                  </a:txBody>
                  <a:tcPr marL="119979" marR="119979" marT="59990" marB="59990"/>
                </a:tc>
                <a:extLst>
                  <a:ext uri="{0D108BD9-81ED-4DB2-BD59-A6C34878D82A}">
                    <a16:rowId xmlns:a16="http://schemas.microsoft.com/office/drawing/2014/main" val="584558957"/>
                  </a:ext>
                </a:extLst>
              </a:tr>
              <a:tr h="486512">
                <a:tc>
                  <a:txBody>
                    <a:bodyPr/>
                    <a:lstStyle/>
                    <a:p>
                      <a:endParaRPr lang="nl-BE" sz="2400" dirty="0"/>
                    </a:p>
                  </a:txBody>
                  <a:tcPr marL="119979" marR="119979" marT="59990" marB="59990"/>
                </a:tc>
                <a:tc>
                  <a:txBody>
                    <a:bodyPr/>
                    <a:lstStyle/>
                    <a:p>
                      <a:r>
                        <a:rPr lang="nl-BE" sz="2100" dirty="0"/>
                        <a:t>Leerplan informaticawetenschappen</a:t>
                      </a:r>
                    </a:p>
                  </a:txBody>
                  <a:tcPr marL="119979" marR="119979" marT="59990" marB="59990"/>
                </a:tc>
                <a:extLst>
                  <a:ext uri="{0D108BD9-81ED-4DB2-BD59-A6C34878D82A}">
                    <a16:rowId xmlns:a16="http://schemas.microsoft.com/office/drawing/2014/main" val="2510526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23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8E602-3A22-E80A-4086-A42AA92C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DOORSTROOM en ARBEIDSMARKT</a:t>
            </a:r>
            <a:br>
              <a:rPr lang="nl-BE" dirty="0"/>
            </a:br>
            <a:r>
              <a:rPr lang="nl-BE" dirty="0"/>
              <a:t>Dubbele finaliteit</a:t>
            </a:r>
          </a:p>
        </p:txBody>
      </p:sp>
    </p:spTree>
    <p:extLst>
      <p:ext uri="{BB962C8B-B14F-4D97-AF65-F5344CB8AC3E}">
        <p14:creationId xmlns:p14="http://schemas.microsoft.com/office/powerpoint/2010/main" val="4057924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0FE731-03F3-1992-A41F-2F1E1817E5E3}"/>
              </a:ext>
            </a:extLst>
          </p:cNvPr>
          <p:cNvGraphicFramePr/>
          <p:nvPr/>
        </p:nvGraphicFramePr>
        <p:xfrm>
          <a:off x="1231590" y="943600"/>
          <a:ext cx="97288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ijl omhoog 4">
            <a:extLst>
              <a:ext uri="{FF2B5EF4-FFF2-40B4-BE49-F238E27FC236}">
                <a16:creationId xmlns:a16="http://schemas.microsoft.com/office/drawing/2014/main" id="{0E0CE8E4-D4B0-B4DA-24D6-D73D481EB1E0}"/>
              </a:ext>
            </a:extLst>
          </p:cNvPr>
          <p:cNvSpPr/>
          <p:nvPr/>
        </p:nvSpPr>
        <p:spPr>
          <a:xfrm rot="7783712">
            <a:off x="4994751" y="589601"/>
            <a:ext cx="358641" cy="1008045"/>
          </a:xfrm>
          <a:prstGeom prst="up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>
              <a:solidFill>
                <a:srgbClr val="8A342E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22398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9E762-E01E-9450-E14F-FD3954DD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In</a:t>
            </a:r>
            <a:r>
              <a:rPr lang="nl-BE" sz="2800" spc="-6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de</a:t>
            </a:r>
            <a:r>
              <a:rPr lang="nl-BE" sz="2800" spc="-5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dubbele</a:t>
            </a:r>
            <a:r>
              <a:rPr lang="nl-BE" sz="2800" spc="-6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finaliteit</a:t>
            </a:r>
            <a:r>
              <a:rPr lang="nl-BE" sz="2800" spc="-6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worden</a:t>
            </a:r>
            <a:r>
              <a:rPr lang="nl-BE" sz="2800" spc="-5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u="sng" spc="-55" dirty="0">
                <a:solidFill>
                  <a:srgbClr val="C00000"/>
                </a:solidFill>
                <a:latin typeface="Arial MT"/>
                <a:cs typeface="Arial MT"/>
              </a:rPr>
              <a:t>alle</a:t>
            </a:r>
            <a:r>
              <a:rPr lang="nl-BE" sz="2800" spc="-5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leerlingen</a:t>
            </a:r>
            <a:r>
              <a:rPr lang="nl-BE" sz="2800" spc="-5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spc="-10" dirty="0">
                <a:solidFill>
                  <a:srgbClr val="C00000"/>
                </a:solidFill>
                <a:latin typeface="Arial MT"/>
                <a:cs typeface="Arial MT"/>
              </a:rPr>
              <a:t>uitgedaagd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om</a:t>
            </a:r>
            <a:r>
              <a:rPr lang="nl-BE" sz="2800" spc="-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spc="-50" dirty="0">
                <a:solidFill>
                  <a:srgbClr val="C00000"/>
                </a:solidFill>
                <a:latin typeface="Arial MT"/>
                <a:cs typeface="Arial MT"/>
              </a:rPr>
              <a:t>…</a:t>
            </a:r>
            <a:endParaRPr lang="nl-BE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E0C28C-D176-DB30-D8BC-54A0F1413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endParaRPr lang="nl-BE" b="1" dirty="0">
              <a:solidFill>
                <a:srgbClr val="111111"/>
              </a:solidFill>
            </a:endParaRP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b="1" dirty="0">
                <a:solidFill>
                  <a:srgbClr val="111111"/>
                </a:solidFill>
              </a:rPr>
              <a:t>relaties</a:t>
            </a:r>
            <a:r>
              <a:rPr lang="nl-BE" b="1" spc="-3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te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leggen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tussen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de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verschillende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b="1" spc="-10" dirty="0">
                <a:solidFill>
                  <a:srgbClr val="111111"/>
                </a:solidFill>
              </a:rPr>
              <a:t>economische actoren;</a:t>
            </a: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dirty="0">
                <a:solidFill>
                  <a:srgbClr val="111111"/>
                </a:solidFill>
              </a:rPr>
              <a:t>de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b="1" dirty="0">
                <a:solidFill>
                  <a:srgbClr val="111111"/>
                </a:solidFill>
              </a:rPr>
              <a:t>marktwerking</a:t>
            </a:r>
            <a:r>
              <a:rPr lang="nl-BE" b="1" spc="-20" dirty="0">
                <a:solidFill>
                  <a:srgbClr val="111111"/>
                </a:solidFill>
              </a:rPr>
              <a:t> en de rol van de overheid te </a:t>
            </a:r>
            <a:r>
              <a:rPr lang="nl-BE" dirty="0">
                <a:solidFill>
                  <a:srgbClr val="111111"/>
                </a:solidFill>
              </a:rPr>
              <a:t>analyseren;</a:t>
            </a:r>
            <a:endParaRPr lang="nl-BE" spc="-10" dirty="0">
              <a:solidFill>
                <a:srgbClr val="111111"/>
              </a:solidFill>
            </a:endParaRP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dirty="0">
                <a:solidFill>
                  <a:srgbClr val="111111"/>
                </a:solidFill>
              </a:rPr>
              <a:t>vanuit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een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ruimer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perspectief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na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te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denken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spc="-20" dirty="0">
                <a:solidFill>
                  <a:srgbClr val="111111"/>
                </a:solidFill>
              </a:rPr>
              <a:t>over </a:t>
            </a:r>
            <a:r>
              <a:rPr lang="nl-BE" b="1" dirty="0">
                <a:solidFill>
                  <a:srgbClr val="111111"/>
                </a:solidFill>
              </a:rPr>
              <a:t>economische</a:t>
            </a:r>
            <a:r>
              <a:rPr lang="nl-BE" b="1" spc="-40" dirty="0">
                <a:solidFill>
                  <a:srgbClr val="111111"/>
                </a:solidFill>
              </a:rPr>
              <a:t> </a:t>
            </a:r>
            <a:r>
              <a:rPr lang="nl-BE" b="1" dirty="0">
                <a:solidFill>
                  <a:srgbClr val="111111"/>
                </a:solidFill>
              </a:rPr>
              <a:t>groei</a:t>
            </a:r>
            <a:r>
              <a:rPr lang="nl-BE" b="1" spc="-25" dirty="0">
                <a:solidFill>
                  <a:srgbClr val="111111"/>
                </a:solidFill>
              </a:rPr>
              <a:t> </a:t>
            </a:r>
            <a:r>
              <a:rPr lang="nl-BE" b="1" dirty="0">
                <a:solidFill>
                  <a:srgbClr val="111111"/>
                </a:solidFill>
              </a:rPr>
              <a:t>en</a:t>
            </a:r>
            <a:r>
              <a:rPr lang="nl-BE" b="1" spc="-30" dirty="0">
                <a:solidFill>
                  <a:srgbClr val="111111"/>
                </a:solidFill>
              </a:rPr>
              <a:t> </a:t>
            </a:r>
            <a:r>
              <a:rPr lang="nl-BE" b="1" spc="-10" dirty="0">
                <a:solidFill>
                  <a:srgbClr val="111111"/>
                </a:solidFill>
              </a:rPr>
              <a:t>welvaart</a:t>
            </a:r>
            <a:r>
              <a:rPr lang="nl-BE" spc="-10" dirty="0">
                <a:solidFill>
                  <a:srgbClr val="111111"/>
                </a:solidFill>
              </a:rPr>
              <a:t>;</a:t>
            </a:r>
            <a:endParaRPr lang="nl-BE" spc="-1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sz="2000" dirty="0">
                <a:solidFill>
                  <a:srgbClr val="111111"/>
                </a:solidFill>
              </a:rPr>
              <a:t>zich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te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verdiepen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in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bedrijfseconomische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thema’s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zoals</a:t>
            </a:r>
            <a:r>
              <a:rPr lang="nl-BE" spc="-10" dirty="0">
                <a:solidFill>
                  <a:srgbClr val="111111"/>
                </a:solidFill>
              </a:rPr>
              <a:t> </a:t>
            </a:r>
            <a:r>
              <a:rPr lang="nl-BE" b="1" dirty="0">
                <a:solidFill>
                  <a:srgbClr val="111111"/>
                </a:solidFill>
              </a:rPr>
              <a:t>fiscaliteit</a:t>
            </a:r>
            <a:r>
              <a:rPr lang="nl-BE" b="1" spc="-15" dirty="0">
                <a:solidFill>
                  <a:srgbClr val="111111"/>
                </a:solidFill>
              </a:rPr>
              <a:t> </a:t>
            </a:r>
            <a:r>
              <a:rPr lang="nl-BE" b="1" dirty="0">
                <a:solidFill>
                  <a:srgbClr val="111111"/>
                </a:solidFill>
              </a:rPr>
              <a:t>en</a:t>
            </a:r>
            <a:r>
              <a:rPr lang="nl-BE" b="1" spc="-25" dirty="0">
                <a:solidFill>
                  <a:srgbClr val="111111"/>
                </a:solidFill>
              </a:rPr>
              <a:t> </a:t>
            </a:r>
            <a:r>
              <a:rPr lang="nl-BE" b="1" dirty="0">
                <a:solidFill>
                  <a:srgbClr val="111111"/>
                </a:solidFill>
              </a:rPr>
              <a:t>marketing-</a:t>
            </a:r>
            <a:r>
              <a:rPr lang="nl-BE" b="1" spc="-20" dirty="0">
                <a:solidFill>
                  <a:srgbClr val="111111"/>
                </a:solidFill>
              </a:rPr>
              <a:t> </a:t>
            </a:r>
            <a:r>
              <a:rPr lang="nl-BE" b="1" dirty="0">
                <a:solidFill>
                  <a:srgbClr val="111111"/>
                </a:solidFill>
              </a:rPr>
              <a:t>en</a:t>
            </a:r>
            <a:r>
              <a:rPr lang="nl-BE" b="1" spc="-25" dirty="0">
                <a:solidFill>
                  <a:srgbClr val="111111"/>
                </a:solidFill>
              </a:rPr>
              <a:t> </a:t>
            </a:r>
            <a:r>
              <a:rPr lang="nl-BE" b="1" spc="-10" dirty="0">
                <a:solidFill>
                  <a:srgbClr val="111111"/>
                </a:solidFill>
              </a:rPr>
              <a:t>bedrijfsstrategie</a:t>
            </a:r>
            <a:r>
              <a:rPr lang="nl-BE" spc="-10" dirty="0">
                <a:solidFill>
                  <a:srgbClr val="111111"/>
                </a:solidFill>
              </a:rPr>
              <a:t>;</a:t>
            </a:r>
            <a:endParaRPr lang="nl-BE" spc="-1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sz="2000" b="1" dirty="0">
                <a:solidFill>
                  <a:srgbClr val="111111"/>
                </a:solidFill>
              </a:rPr>
              <a:t>digitale</a:t>
            </a:r>
            <a:r>
              <a:rPr lang="nl-BE" sz="2000" b="1" spc="-20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competenties</a:t>
            </a:r>
            <a:r>
              <a:rPr lang="nl-BE" sz="2000" b="1" spc="-30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te</a:t>
            </a:r>
            <a:r>
              <a:rPr lang="nl-BE" sz="2000" b="1" spc="-25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versterken</a:t>
            </a:r>
            <a:r>
              <a:rPr lang="nl-BE" sz="2000" b="1" spc="-2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in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een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wereld</a:t>
            </a:r>
            <a:r>
              <a:rPr lang="nl-BE" sz="2000" spc="-20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waarin </a:t>
            </a:r>
            <a:r>
              <a:rPr lang="nl-BE" sz="2000" dirty="0">
                <a:solidFill>
                  <a:srgbClr val="111111"/>
                </a:solidFill>
              </a:rPr>
              <a:t>de</a:t>
            </a:r>
            <a:r>
              <a:rPr lang="nl-BE" sz="2000" spc="-30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goederen-</a:t>
            </a:r>
            <a:r>
              <a:rPr lang="nl-BE" sz="2000" dirty="0">
                <a:solidFill>
                  <a:srgbClr val="111111"/>
                </a:solidFill>
              </a:rPr>
              <a:t>,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documenten-</a:t>
            </a:r>
            <a:r>
              <a:rPr lang="nl-BE" sz="2000" spc="-2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en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informatiestroom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in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sterke </a:t>
            </a:r>
            <a:r>
              <a:rPr lang="nl-BE" sz="2000" dirty="0">
                <a:solidFill>
                  <a:srgbClr val="111111"/>
                </a:solidFill>
              </a:rPr>
              <a:t>mate</a:t>
            </a:r>
            <a:r>
              <a:rPr lang="nl-BE" sz="2000" spc="-4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gedigitaliseerd</a:t>
            </a:r>
            <a:r>
              <a:rPr lang="nl-BE" sz="2000" spc="-45" dirty="0">
                <a:solidFill>
                  <a:srgbClr val="111111"/>
                </a:solidFill>
              </a:rPr>
              <a:t> </a:t>
            </a:r>
            <a:r>
              <a:rPr lang="nl-BE" sz="2000" spc="-20" dirty="0">
                <a:solidFill>
                  <a:srgbClr val="111111"/>
                </a:solidFill>
              </a:rPr>
              <a:t>zijn.</a:t>
            </a:r>
            <a:endParaRPr lang="nl-BE" sz="20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8552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Bedrijf en organisatie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en arbeidsmarkt</a:t>
            </a:r>
          </a:p>
        </p:txBody>
      </p:sp>
    </p:spTree>
    <p:extLst>
      <p:ext uri="{BB962C8B-B14F-4D97-AF65-F5344CB8AC3E}">
        <p14:creationId xmlns:p14="http://schemas.microsoft.com/office/powerpoint/2010/main" val="1825118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Bedrijf en organisatie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1800" dirty="0"/>
              <a:t>Bedrijf en organisatie is een theoretisch-praktische studierichting.</a:t>
            </a:r>
          </a:p>
          <a:p>
            <a:r>
              <a:rPr lang="nl-BE" sz="1800" dirty="0"/>
              <a:t>BO biedt inzichten uit de algemene economie en bedrijfswetenschappen.</a:t>
            </a:r>
          </a:p>
          <a:p>
            <a:r>
              <a:rPr lang="nl-BE" sz="1800" dirty="0"/>
              <a:t>De richting is gericht op het ontwikkelen van competenties tot het ondersteunen van boekhoudkundige, commerciële en HR-activiteiten.</a:t>
            </a:r>
          </a:p>
          <a:p>
            <a:r>
              <a:rPr lang="nl-BE" sz="1800" dirty="0"/>
              <a:t>Leerlingen maken kennis met de logistieke flow en verschillende transportmodi.</a:t>
            </a:r>
          </a:p>
        </p:txBody>
      </p:sp>
    </p:spTree>
    <p:extLst>
      <p:ext uri="{BB962C8B-B14F-4D97-AF65-F5344CB8AC3E}">
        <p14:creationId xmlns:p14="http://schemas.microsoft.com/office/powerpoint/2010/main" val="404275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Bedrijf en organisatie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Leerlingen die in de eerste graad een algemene vorming kregen</a:t>
            </a:r>
          </a:p>
          <a:p>
            <a:r>
              <a:rPr lang="nl-BE" sz="2400" dirty="0"/>
              <a:t>Richtingen of talentmodules die gericht zijn op economie en 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55D038-E0A9-A704-70E6-147F4359A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7188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</p:spTree>
    <p:extLst>
      <p:ext uri="{BB962C8B-B14F-4D97-AF65-F5344CB8AC3E}">
        <p14:creationId xmlns:p14="http://schemas.microsoft.com/office/powerpoint/2010/main" val="1924257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 en 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F7CBEA1-2D41-6510-8608-CD4E47FD9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/>
          <a:lstStyle/>
          <a:p>
            <a:r>
              <a:rPr lang="nl-BE" sz="2400" dirty="0"/>
              <a:t>Bedrijfseconomie 8 uur – 9 uur:</a:t>
            </a:r>
          </a:p>
          <a:p>
            <a:pPr lvl="2"/>
            <a:r>
              <a:rPr lang="nl-BE" dirty="0"/>
              <a:t>Economie</a:t>
            </a:r>
          </a:p>
          <a:p>
            <a:pPr lvl="2"/>
            <a:r>
              <a:rPr lang="nl-BE" dirty="0"/>
              <a:t>Boekhoudkundig beheer</a:t>
            </a:r>
          </a:p>
          <a:p>
            <a:pPr lvl="2"/>
            <a:r>
              <a:rPr lang="nl-BE" dirty="0"/>
              <a:t>Financieel beheer</a:t>
            </a:r>
          </a:p>
          <a:p>
            <a:pPr lvl="2"/>
            <a:r>
              <a:rPr lang="nl-BE" dirty="0"/>
              <a:t>Personeelsbeheer</a:t>
            </a:r>
          </a:p>
          <a:p>
            <a:pPr lvl="2"/>
            <a:r>
              <a:rPr lang="nl-BE" dirty="0"/>
              <a:t>Commercieel beheer</a:t>
            </a:r>
          </a:p>
          <a:p>
            <a:pPr lvl="2"/>
            <a:r>
              <a:rPr lang="nl-BE" dirty="0"/>
              <a:t>Logistiek en transport</a:t>
            </a:r>
          </a:p>
        </p:txBody>
      </p:sp>
    </p:spTree>
    <p:extLst>
      <p:ext uri="{BB962C8B-B14F-4D97-AF65-F5344CB8AC3E}">
        <p14:creationId xmlns:p14="http://schemas.microsoft.com/office/powerpoint/2010/main" val="1490981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jl links 4">
            <a:extLst>
              <a:ext uri="{FF2B5EF4-FFF2-40B4-BE49-F238E27FC236}">
                <a16:creationId xmlns:a16="http://schemas.microsoft.com/office/drawing/2014/main" id="{4EC06933-D2E4-5B0A-09AD-259842F6B662}"/>
              </a:ext>
            </a:extLst>
          </p:cNvPr>
          <p:cNvSpPr/>
          <p:nvPr/>
        </p:nvSpPr>
        <p:spPr>
          <a:xfrm>
            <a:off x="263660" y="1747070"/>
            <a:ext cx="1261241" cy="189186"/>
          </a:xfrm>
          <a:prstGeom prst="right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highlight>
                <a:srgbClr val="800000"/>
              </a:highlight>
            </a:endParaRPr>
          </a:p>
        </p:txBody>
      </p:sp>
      <p:sp>
        <p:nvSpPr>
          <p:cNvPr id="6" name="Pijl links 5">
            <a:extLst>
              <a:ext uri="{FF2B5EF4-FFF2-40B4-BE49-F238E27FC236}">
                <a16:creationId xmlns:a16="http://schemas.microsoft.com/office/drawing/2014/main" id="{30040E34-9CC6-3ECA-CBB7-AF64DB6F6766}"/>
              </a:ext>
            </a:extLst>
          </p:cNvPr>
          <p:cNvSpPr/>
          <p:nvPr/>
        </p:nvSpPr>
        <p:spPr>
          <a:xfrm rot="10800000">
            <a:off x="10428994" y="1747070"/>
            <a:ext cx="1261241" cy="189186"/>
          </a:xfrm>
          <a:prstGeom prst="right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6CF95AB-9C8D-4E44-1435-0AF7541FE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901" y="530942"/>
            <a:ext cx="8833890" cy="5469040"/>
          </a:xfrm>
        </p:spPr>
      </p:pic>
    </p:spTree>
    <p:extLst>
      <p:ext uri="{BB962C8B-B14F-4D97-AF65-F5344CB8AC3E}">
        <p14:creationId xmlns:p14="http://schemas.microsoft.com/office/powerpoint/2010/main" val="2532973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Bedrijf en 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8917D94A-CC7E-39D6-BF6B-06918DA52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183514"/>
              </p:ext>
            </p:extLst>
          </p:nvPr>
        </p:nvGraphicFramePr>
        <p:xfrm>
          <a:off x="838200" y="643813"/>
          <a:ext cx="4523602" cy="45082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1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1700" b="1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BO</a:t>
                      </a:r>
                      <a:endParaRPr lang="nl-BE" sz="1700">
                        <a:latin typeface="Arial"/>
                        <a:cs typeface="Arial"/>
                      </a:endParaRPr>
                    </a:p>
                  </a:txBody>
                  <a:tcPr marL="0" marR="0" marT="421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lang="nl-BE" sz="900" spc="-5" baseline="30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 jaar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r>
                        <a:rPr lang="nl-BE" sz="900" spc="-5" baseline="30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 jaar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Natuurwetenschappen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870932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Informatica/programmeren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306086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Artistieke vorming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Bedrijfseconomie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spc="-2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8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spc="-2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9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94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2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5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5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86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2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860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Bedrijf en 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nl-BE" sz="2000" dirty="0">
                <a:solidFill>
                  <a:srgbClr val="111111"/>
                </a:solidFill>
              </a:rPr>
              <a:t>Je hebt </a:t>
            </a:r>
            <a:r>
              <a:rPr lang="en-US" sz="2000" b="0" dirty="0" err="1">
                <a:solidFill>
                  <a:schemeClr val="tx1"/>
                </a:solidFill>
              </a:rPr>
              <a:t>een</a:t>
            </a:r>
            <a:r>
              <a:rPr lang="en-US" sz="2000" b="0" dirty="0">
                <a:solidFill>
                  <a:schemeClr val="tx1"/>
                </a:solidFill>
              </a:rPr>
              <a:t> brede interesse in </a:t>
            </a:r>
            <a:r>
              <a:rPr lang="en-US" sz="2000" b="0" u="sng" dirty="0" err="1">
                <a:solidFill>
                  <a:schemeClr val="tx1"/>
                </a:solidFill>
              </a:rPr>
              <a:t>ondernemen</a:t>
            </a:r>
            <a:r>
              <a:rPr lang="en-US" sz="2000" b="0" u="sng" dirty="0">
                <a:solidFill>
                  <a:schemeClr val="tx1"/>
                </a:solidFill>
              </a:rPr>
              <a:t> </a:t>
            </a:r>
            <a:r>
              <a:rPr lang="en-US" sz="2000" b="0" u="sng" dirty="0" err="1">
                <a:solidFill>
                  <a:schemeClr val="tx1"/>
                </a:solidFill>
              </a:rPr>
              <a:t>en</a:t>
            </a:r>
            <a:r>
              <a:rPr lang="en-US" sz="2000" b="0" u="sng" dirty="0">
                <a:solidFill>
                  <a:schemeClr val="tx1"/>
                </a:solidFill>
              </a:rPr>
              <a:t> (</a:t>
            </a:r>
            <a:r>
              <a:rPr lang="en-US" sz="2000" b="0" u="sng" dirty="0" err="1">
                <a:solidFill>
                  <a:schemeClr val="tx1"/>
                </a:solidFill>
              </a:rPr>
              <a:t>bedrijfs</a:t>
            </a:r>
            <a:r>
              <a:rPr lang="en-US" sz="2000" b="0" u="sng" dirty="0">
                <a:solidFill>
                  <a:schemeClr val="tx1"/>
                </a:solidFill>
              </a:rPr>
              <a:t>)</a:t>
            </a:r>
            <a:r>
              <a:rPr lang="en-US" sz="2000" b="0" u="sng" dirty="0" err="1">
                <a:solidFill>
                  <a:schemeClr val="tx1"/>
                </a:solidFill>
              </a:rPr>
              <a:t>economie</a:t>
            </a:r>
            <a:r>
              <a:rPr lang="en-US" sz="2000" b="0" u="sng" dirty="0">
                <a:solidFill>
                  <a:schemeClr val="tx1"/>
                </a:solidFill>
              </a:rPr>
              <a:t>.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000" dirty="0">
                <a:solidFill>
                  <a:schemeClr val="tx1"/>
                </a:solidFill>
              </a:rPr>
              <a:t>Je bent </a:t>
            </a:r>
            <a:r>
              <a:rPr lang="en-US" sz="2000" dirty="0" err="1">
                <a:solidFill>
                  <a:schemeClr val="tx1"/>
                </a:solidFill>
              </a:rPr>
              <a:t>g</a:t>
            </a:r>
            <a:r>
              <a:rPr lang="en-US" sz="2000" b="0" dirty="0" err="1">
                <a:solidFill>
                  <a:schemeClr val="tx1"/>
                </a:solidFill>
              </a:rPr>
              <a:t>eboeid</a:t>
            </a:r>
            <a:r>
              <a:rPr lang="en-US" sz="2000" b="0" dirty="0">
                <a:solidFill>
                  <a:schemeClr val="tx1"/>
                </a:solidFill>
              </a:rPr>
              <a:t> door </a:t>
            </a:r>
            <a:r>
              <a:rPr lang="en-US" sz="2000" b="0" u="sng" dirty="0" err="1">
                <a:solidFill>
                  <a:schemeClr val="tx1"/>
                </a:solidFill>
              </a:rPr>
              <a:t>b</a:t>
            </a:r>
            <a:r>
              <a:rPr lang="en-US" sz="2000" u="sng" dirty="0" err="1">
                <a:solidFill>
                  <a:schemeClr val="tx1"/>
                </a:solidFill>
              </a:rPr>
              <a:t>edrijfseconomie</a:t>
            </a:r>
            <a:r>
              <a:rPr lang="en-US" sz="2000" u="sng" dirty="0">
                <a:solidFill>
                  <a:schemeClr val="tx1"/>
                </a:solidFill>
              </a:rPr>
              <a:t>, informatica </a:t>
            </a:r>
            <a:r>
              <a:rPr lang="en-US" sz="2000" u="sng" dirty="0" err="1">
                <a:solidFill>
                  <a:schemeClr val="tx1"/>
                </a:solidFill>
              </a:rPr>
              <a:t>en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talen</a:t>
            </a:r>
            <a:r>
              <a:rPr lang="en-US" sz="2000" u="sng" dirty="0">
                <a:solidFill>
                  <a:schemeClr val="tx1"/>
                </a:solidFill>
              </a:rPr>
              <a:t>.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000" dirty="0">
                <a:solidFill>
                  <a:schemeClr val="tx1"/>
                </a:solidFill>
              </a:rPr>
              <a:t>Je </a:t>
            </a:r>
            <a:r>
              <a:rPr lang="en-US" sz="2000" dirty="0" err="1">
                <a:solidFill>
                  <a:schemeClr val="tx1"/>
                </a:solidFill>
              </a:rPr>
              <a:t>houdt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u="sng" dirty="0" err="1">
                <a:solidFill>
                  <a:schemeClr val="tx1"/>
                </a:solidFill>
              </a:rPr>
              <a:t>uitdagende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leerstof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praktische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toepassingen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en</a:t>
            </a:r>
            <a:r>
              <a:rPr lang="en-US" sz="2000" u="sng" dirty="0">
                <a:solidFill>
                  <a:schemeClr val="tx1"/>
                </a:solidFill>
              </a:rPr>
              <a:t> concrete </a:t>
            </a:r>
            <a:r>
              <a:rPr lang="en-US" sz="2000" u="sng" dirty="0" err="1">
                <a:solidFill>
                  <a:schemeClr val="tx1"/>
                </a:solidFill>
              </a:rPr>
              <a:t>contexten</a:t>
            </a:r>
            <a:r>
              <a:rPr lang="en-US" sz="2000" u="sng" dirty="0">
                <a:solidFill>
                  <a:schemeClr val="tx1"/>
                </a:solidFill>
              </a:rPr>
              <a:t>.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000" dirty="0">
                <a:solidFill>
                  <a:schemeClr val="tx1"/>
                </a:solidFill>
              </a:rPr>
              <a:t>Je wilt </a:t>
            </a:r>
            <a:r>
              <a:rPr lang="en-US" sz="2000" dirty="0" err="1">
                <a:solidFill>
                  <a:schemeClr val="tx1"/>
                </a:solidFill>
              </a:rPr>
              <a:t>meer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weten</a:t>
            </a:r>
            <a:r>
              <a:rPr lang="en-US" sz="2000" dirty="0">
                <a:solidFill>
                  <a:schemeClr val="tx1"/>
                </a:solidFill>
              </a:rPr>
              <a:t> over de </a:t>
            </a:r>
            <a:r>
              <a:rPr lang="en-US" sz="2000" u="sng" dirty="0" err="1">
                <a:solidFill>
                  <a:schemeClr val="tx1"/>
                </a:solidFill>
              </a:rPr>
              <a:t>werking</a:t>
            </a:r>
            <a:r>
              <a:rPr lang="en-US" sz="2000" u="sng" dirty="0">
                <a:solidFill>
                  <a:schemeClr val="tx1"/>
                </a:solidFill>
              </a:rPr>
              <a:t> van </a:t>
            </a:r>
            <a:r>
              <a:rPr lang="en-US" sz="2000" u="sng" dirty="0" err="1">
                <a:solidFill>
                  <a:schemeClr val="tx1"/>
                </a:solidFill>
              </a:rPr>
              <a:t>een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onderneming</a:t>
            </a:r>
            <a:r>
              <a:rPr lang="en-US" sz="2000" u="sng" dirty="0">
                <a:solidFill>
                  <a:schemeClr val="tx1"/>
                </a:solidFill>
              </a:rPr>
              <a:t>.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endParaRPr lang="nl-BE" sz="2000" spc="-45" dirty="0">
              <a:solidFill>
                <a:srgbClr val="11111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nl-BE" sz="2000" spc="-45" dirty="0">
              <a:solidFill>
                <a:srgbClr val="111111"/>
              </a:solidFill>
              <a:latin typeface="Arial MT"/>
              <a:cs typeface="Arial MT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6905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 en 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18530"/>
            <a:ext cx="10512424" cy="823912"/>
          </a:xfrm>
        </p:spPr>
        <p:txBody>
          <a:bodyPr/>
          <a:lstStyle/>
          <a:p>
            <a:r>
              <a:rPr lang="nl-NL" sz="2400" b="1" dirty="0">
                <a:solidFill>
                  <a:srgbClr val="FF0000"/>
                </a:solidFill>
              </a:rPr>
              <a:t>Doorstroom naar de derde graad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E7931E-F407-0E0B-7A60-C9EBC3EA5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2" y="2436340"/>
            <a:ext cx="9319662" cy="170805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Afbeelding 5" descr="Afbeelding met diagram&#10;&#10;Automatisch gegenereerde beschrijving">
            <a:extLst>
              <a:ext uri="{FF2B5EF4-FFF2-40B4-BE49-F238E27FC236}">
                <a16:creationId xmlns:a16="http://schemas.microsoft.com/office/drawing/2014/main" id="{D701FE8E-4113-0400-8B7A-5B0D07263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2" y="4338292"/>
            <a:ext cx="9376957" cy="22023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Ring 5">
            <a:extLst>
              <a:ext uri="{FF2B5EF4-FFF2-40B4-BE49-F238E27FC236}">
                <a16:creationId xmlns:a16="http://schemas.microsoft.com/office/drawing/2014/main" id="{2FB61A2E-CA2D-F2A3-0E0E-9AE440743899}"/>
              </a:ext>
            </a:extLst>
          </p:cNvPr>
          <p:cNvSpPr/>
          <p:nvPr/>
        </p:nvSpPr>
        <p:spPr>
          <a:xfrm>
            <a:off x="5722504" y="3050496"/>
            <a:ext cx="1932776" cy="584467"/>
          </a:xfrm>
          <a:prstGeom prst="donut">
            <a:avLst>
              <a:gd name="adj" fmla="val 1483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Gestreepte pijl rechts 11">
            <a:extLst>
              <a:ext uri="{FF2B5EF4-FFF2-40B4-BE49-F238E27FC236}">
                <a16:creationId xmlns:a16="http://schemas.microsoft.com/office/drawing/2014/main" id="{CAB42079-438A-9C0D-803B-3D9349A45367}"/>
              </a:ext>
            </a:extLst>
          </p:cNvPr>
          <p:cNvSpPr/>
          <p:nvPr/>
        </p:nvSpPr>
        <p:spPr>
          <a:xfrm rot="7546710">
            <a:off x="5732967" y="3947390"/>
            <a:ext cx="726067" cy="397511"/>
          </a:xfrm>
          <a:prstGeom prst="stripedRightArrow">
            <a:avLst>
              <a:gd name="adj1" fmla="val 17940"/>
              <a:gd name="adj2" fmla="val 50000"/>
            </a:avLst>
          </a:prstGeom>
          <a:solidFill>
            <a:srgbClr val="9124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Gestreepte pijl rechts 11">
            <a:extLst>
              <a:ext uri="{FF2B5EF4-FFF2-40B4-BE49-F238E27FC236}">
                <a16:creationId xmlns:a16="http://schemas.microsoft.com/office/drawing/2014/main" id="{5E48B403-F5FF-9A09-78FD-5FBAAE27CE6B}"/>
              </a:ext>
            </a:extLst>
          </p:cNvPr>
          <p:cNvSpPr/>
          <p:nvPr/>
        </p:nvSpPr>
        <p:spPr>
          <a:xfrm rot="3394959">
            <a:off x="7552620" y="3945637"/>
            <a:ext cx="726067" cy="397511"/>
          </a:xfrm>
          <a:prstGeom prst="stripedRightArrow">
            <a:avLst>
              <a:gd name="adj1" fmla="val 17940"/>
              <a:gd name="adj2" fmla="val 50000"/>
            </a:avLst>
          </a:prstGeom>
          <a:solidFill>
            <a:srgbClr val="9124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9092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2" y="278628"/>
            <a:ext cx="1176997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Vergelijking Bedrijfswetenschappen en </a:t>
            </a:r>
            <a:br>
              <a:rPr lang="nl-BE" dirty="0"/>
            </a:br>
            <a:r>
              <a:rPr lang="nl-BE" dirty="0"/>
              <a:t>Bedrijf en organisatie</a:t>
            </a:r>
          </a:p>
        </p:txBody>
      </p:sp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70B4CD4E-E2D9-E08B-0C6A-A61C3D31F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002435"/>
              </p:ext>
            </p:extLst>
          </p:nvPr>
        </p:nvGraphicFramePr>
        <p:xfrm>
          <a:off x="1620002" y="1988839"/>
          <a:ext cx="8796478" cy="3517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8239">
                  <a:extLst>
                    <a:ext uri="{9D8B030D-6E8A-4147-A177-3AD203B41FA5}">
                      <a16:colId xmlns:a16="http://schemas.microsoft.com/office/drawing/2014/main" val="1863770381"/>
                    </a:ext>
                  </a:extLst>
                </a:gridCol>
                <a:gridCol w="4398239">
                  <a:extLst>
                    <a:ext uri="{9D8B030D-6E8A-4147-A177-3AD203B41FA5}">
                      <a16:colId xmlns:a16="http://schemas.microsoft.com/office/drawing/2014/main" val="1707691920"/>
                    </a:ext>
                  </a:extLst>
                </a:gridCol>
              </a:tblGrid>
              <a:tr h="546293">
                <a:tc>
                  <a:txBody>
                    <a:bodyPr/>
                    <a:lstStyle/>
                    <a:p>
                      <a:r>
                        <a:rPr lang="nl-BE" dirty="0"/>
                        <a:t>Bedrijfswetenschappen</a:t>
                      </a:r>
                    </a:p>
                  </a:txBody>
                  <a:tcPr>
                    <a:solidFill>
                      <a:srgbClr val="9124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Bedrijf en organisatie</a:t>
                      </a:r>
                    </a:p>
                  </a:txBody>
                  <a:tcPr>
                    <a:solidFill>
                      <a:srgbClr val="9124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30635"/>
                  </a:ext>
                </a:extLst>
              </a:tr>
              <a:tr h="1571526">
                <a:tc>
                  <a:txBody>
                    <a:bodyPr/>
                    <a:lstStyle/>
                    <a:p>
                      <a:r>
                        <a:rPr lang="nl-BE" sz="1600" dirty="0"/>
                        <a:t>Leerplan economie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1600" dirty="0"/>
                        <a:t>Algemene economie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1600" dirty="0"/>
                        <a:t>Uitgebreide bedrijfswetenschappen en recht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Leerplan bedrijfseconomie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1600" dirty="0"/>
                        <a:t>Algemene economie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1600" dirty="0"/>
                        <a:t>Toegepaste bedrijfswetenschappen en recht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507971"/>
                  </a:ext>
                </a:extLst>
              </a:tr>
              <a:tr h="853114">
                <a:tc>
                  <a:txBody>
                    <a:bodyPr/>
                    <a:lstStyle/>
                    <a:p>
                      <a:r>
                        <a:rPr lang="nl-BE" sz="1600" dirty="0"/>
                        <a:t>Leerplan wiskunde met cesuurdoelen i.f.v. economie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Leerplan wiskunde algemene vorming D/A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704698"/>
                  </a:ext>
                </a:extLst>
              </a:tr>
              <a:tr h="546293">
                <a:tc>
                  <a:txBody>
                    <a:bodyPr/>
                    <a:lstStyle/>
                    <a:p>
                      <a:r>
                        <a:rPr lang="nl-BE" sz="1600" dirty="0"/>
                        <a:t>Leerplan informaticawetenschappen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558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865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8E602-3A22-E80A-4086-A42AA92C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ARBEIDSMARKT</a:t>
            </a:r>
          </a:p>
        </p:txBody>
      </p:sp>
    </p:spTree>
    <p:extLst>
      <p:ext uri="{BB962C8B-B14F-4D97-AF65-F5344CB8AC3E}">
        <p14:creationId xmlns:p14="http://schemas.microsoft.com/office/powerpoint/2010/main" val="2836628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0FE731-03F3-1992-A41F-2F1E1817E5E3}"/>
              </a:ext>
            </a:extLst>
          </p:cNvPr>
          <p:cNvGraphicFramePr/>
          <p:nvPr/>
        </p:nvGraphicFramePr>
        <p:xfrm>
          <a:off x="1231590" y="943600"/>
          <a:ext cx="97288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ijl omhoog 4">
            <a:extLst>
              <a:ext uri="{FF2B5EF4-FFF2-40B4-BE49-F238E27FC236}">
                <a16:creationId xmlns:a16="http://schemas.microsoft.com/office/drawing/2014/main" id="{0E0CE8E4-D4B0-B4DA-24D6-D73D481EB1E0}"/>
              </a:ext>
            </a:extLst>
          </p:cNvPr>
          <p:cNvSpPr/>
          <p:nvPr/>
        </p:nvSpPr>
        <p:spPr>
          <a:xfrm rot="12272258">
            <a:off x="10068196" y="524684"/>
            <a:ext cx="358641" cy="1008045"/>
          </a:xfrm>
          <a:prstGeom prst="up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>
              <a:solidFill>
                <a:srgbClr val="8A342E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9313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Organisatie en logistiek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Arbeidsmarktgericht</a:t>
            </a:r>
          </a:p>
        </p:txBody>
      </p:sp>
    </p:spTree>
    <p:extLst>
      <p:ext uri="{BB962C8B-B14F-4D97-AF65-F5344CB8AC3E}">
        <p14:creationId xmlns:p14="http://schemas.microsoft.com/office/powerpoint/2010/main" val="2740253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Organisatie en logistiek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A993899D-B539-849F-E1B6-9AF00CF72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5" cy="3684588"/>
          </a:xfrm>
        </p:spPr>
        <p:txBody>
          <a:bodyPr/>
          <a:lstStyle/>
          <a:p>
            <a:r>
              <a:rPr lang="nl-BE" sz="2400" dirty="0"/>
              <a:t>Deze richting biedt een sterke algemene vorming;</a:t>
            </a:r>
          </a:p>
          <a:p>
            <a:r>
              <a:rPr lang="nl-BE" sz="2400" dirty="0"/>
              <a:t>is gericht op het ontwikkelen van uitgebreide meertalige communicatieve vaardigheden;</a:t>
            </a:r>
          </a:p>
          <a:p>
            <a:r>
              <a:rPr lang="nl-BE" sz="2400" dirty="0"/>
              <a:t>is een sterk praktijkgerichte opleiding;</a:t>
            </a:r>
          </a:p>
          <a:p>
            <a:r>
              <a:rPr lang="nl-BE" sz="2400" dirty="0"/>
              <a:t>zet in op beroepskwalificaties.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3074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5034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Leerlingen die in de 1</a:t>
            </a:r>
            <a:r>
              <a:rPr lang="nl-BE" sz="2400" baseline="30000" dirty="0"/>
              <a:t>ste</a:t>
            </a:r>
            <a:r>
              <a:rPr lang="nl-BE" sz="2400" dirty="0"/>
              <a:t> graad een praktische vorming kregen</a:t>
            </a:r>
          </a:p>
          <a:p>
            <a:r>
              <a:rPr lang="nl-BE" sz="2400" dirty="0"/>
              <a:t>Richtingen of talentmodules die gericht zijn op economie en organisatie</a:t>
            </a:r>
          </a:p>
          <a:p>
            <a:r>
              <a:rPr lang="nl-BE" sz="2400" dirty="0"/>
              <a:t>Interesse vanuit talentmodule Office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27AA34B-C18C-A984-A3A6-24567495D92F}"/>
              </a:ext>
            </a:extLst>
          </p:cNvPr>
          <p:cNvSpPr txBox="1">
            <a:spLocks/>
          </p:cNvSpPr>
          <p:nvPr/>
        </p:nvSpPr>
        <p:spPr>
          <a:xfrm>
            <a:off x="836612" y="2818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8A34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BE" dirty="0"/>
              <a:t>Organisatie en logistiek</a:t>
            </a:r>
          </a:p>
        </p:txBody>
      </p:sp>
    </p:spTree>
    <p:extLst>
      <p:ext uri="{BB962C8B-B14F-4D97-AF65-F5344CB8AC3E}">
        <p14:creationId xmlns:p14="http://schemas.microsoft.com/office/powerpoint/2010/main" val="1676285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Organisatie en logistiek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F7CBEA1-2D41-6510-8608-CD4E47FD9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Organisatie en logistiek 12 uur: </a:t>
            </a:r>
          </a:p>
          <a:p>
            <a:pPr lvl="1"/>
            <a:r>
              <a:rPr lang="nl-BE" sz="2000" dirty="0"/>
              <a:t>4 belangrijke componenten</a:t>
            </a:r>
          </a:p>
          <a:p>
            <a:pPr lvl="2"/>
            <a:r>
              <a:rPr lang="nl-BE" sz="1600" dirty="0"/>
              <a:t>Administratie</a:t>
            </a:r>
          </a:p>
          <a:p>
            <a:pPr lvl="2"/>
            <a:r>
              <a:rPr lang="nl-BE" sz="1600" dirty="0"/>
              <a:t>Onthaal</a:t>
            </a:r>
          </a:p>
          <a:p>
            <a:pPr lvl="2"/>
            <a:r>
              <a:rPr lang="nl-BE" sz="1600" dirty="0"/>
              <a:t>Verkoop</a:t>
            </a:r>
          </a:p>
          <a:p>
            <a:pPr lvl="2"/>
            <a:r>
              <a:rPr lang="nl-BE" sz="1600" dirty="0"/>
              <a:t>Logistiek</a:t>
            </a:r>
          </a:p>
          <a:p>
            <a:pPr lvl="1"/>
            <a:r>
              <a:rPr lang="nl-BE" sz="2000" dirty="0"/>
              <a:t>Belangrijke inzet op ICT-vaardigheden</a:t>
            </a:r>
          </a:p>
          <a:p>
            <a:pPr lvl="1"/>
            <a:r>
              <a:rPr lang="nl-BE" sz="2000" dirty="0"/>
              <a:t>Sterk praktijkgerichte aanpak (+ bedrijfsbezoeken)</a:t>
            </a:r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431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D46086-E59A-45F6-22A7-B656FBC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 &amp; Organisatie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C77CE1-6613-9320-0BBD-7664B0235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690688"/>
            <a:ext cx="11769971" cy="4351338"/>
          </a:xfrm>
        </p:spPr>
        <p:txBody>
          <a:bodyPr>
            <a:normAutofit/>
          </a:bodyPr>
          <a:lstStyle/>
          <a:p>
            <a:pPr algn="l" fontAlgn="base"/>
            <a:r>
              <a:rPr lang="nl-BE" b="0" i="0" dirty="0">
                <a:solidFill>
                  <a:srgbClr val="333333"/>
                </a:solidFill>
                <a:effectLst/>
              </a:rPr>
              <a:t>Het domein Economie en Organisatie is iets voor jou als:</a:t>
            </a:r>
          </a:p>
          <a:p>
            <a:pPr lvl="2" fontAlgn="base"/>
            <a:r>
              <a:rPr lang="nl-BE" b="0" i="0" dirty="0">
                <a:solidFill>
                  <a:srgbClr val="333333"/>
                </a:solidFill>
                <a:effectLst/>
              </a:rPr>
              <a:t>je sterk geïnteresseerd bent in economie, boekhouden, administratie en/of informatica;</a:t>
            </a:r>
          </a:p>
          <a:p>
            <a:pPr lvl="2" fontAlgn="base"/>
            <a:endParaRPr lang="nl-BE" b="0" i="0" dirty="0">
              <a:solidFill>
                <a:srgbClr val="333333"/>
              </a:solidFill>
              <a:effectLst/>
            </a:endParaRPr>
          </a:p>
          <a:p>
            <a:pPr lvl="2" fontAlgn="base"/>
            <a:r>
              <a:rPr lang="nl-BE" b="0" i="0" dirty="0">
                <a:solidFill>
                  <a:srgbClr val="333333"/>
                </a:solidFill>
                <a:effectLst/>
              </a:rPr>
              <a:t>je ook nog een uitgebreid pakket lesuren talen, wetenschappen en/of wiskunde wil;</a:t>
            </a:r>
          </a:p>
          <a:p>
            <a:pPr lvl="2" fontAlgn="base"/>
            <a:endParaRPr lang="nl-BE" dirty="0">
              <a:solidFill>
                <a:srgbClr val="333333"/>
              </a:solidFill>
            </a:endParaRPr>
          </a:p>
          <a:p>
            <a:pPr lvl="2" fontAlgn="base"/>
            <a:r>
              <a:rPr lang="nl-BE" b="0" i="0" dirty="0">
                <a:solidFill>
                  <a:srgbClr val="333333"/>
                </a:solidFill>
                <a:effectLst/>
              </a:rPr>
              <a:t>je geboeid bent door het commerciële aspect (kopen/verkopen) en je graag wil ondernemen, organiseren, ... .</a:t>
            </a:r>
          </a:p>
          <a:p>
            <a:pPr lvl="2" fontAlgn="base"/>
            <a:endParaRPr lang="nl-BE" b="0" i="0" dirty="0">
              <a:solidFill>
                <a:srgbClr val="333333"/>
              </a:solidFill>
              <a:effectLst/>
            </a:endParaRPr>
          </a:p>
          <a:p>
            <a:pPr algn="l" fontAlgn="base"/>
            <a:r>
              <a:rPr lang="nl-BE" b="0" i="0" dirty="0">
                <a:solidFill>
                  <a:srgbClr val="333333"/>
                </a:solidFill>
                <a:effectLst/>
              </a:rPr>
              <a:t>Studierichtingen binnen dit domein vind je in alle </a:t>
            </a:r>
            <a:r>
              <a:rPr lang="nl-BE" b="0" i="0" dirty="0" err="1">
                <a:solidFill>
                  <a:srgbClr val="333333"/>
                </a:solidFill>
                <a:effectLst/>
              </a:rPr>
              <a:t>finaliteiten</a:t>
            </a:r>
            <a:r>
              <a:rPr lang="nl-BE" b="0" i="0" dirty="0">
                <a:solidFill>
                  <a:srgbClr val="333333"/>
                </a:solidFill>
                <a:effectLst/>
              </a:rPr>
              <a:t>.</a:t>
            </a:r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9027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942CB2F-EC67-F728-9329-0CF39627F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938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Organisatie en logistiek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0264FDD9-41B6-2A24-4C10-EF29178B3D4E}"/>
              </a:ext>
            </a:extLst>
          </p:cNvPr>
          <p:cNvSpPr txBox="1"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E71DE529-2B17-710A-7BA9-DC942E91F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670603"/>
              </p:ext>
            </p:extLst>
          </p:nvPr>
        </p:nvGraphicFramePr>
        <p:xfrm>
          <a:off x="498004" y="551938"/>
          <a:ext cx="4531196" cy="47319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3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1700" b="1" spc="-2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OL</a:t>
                      </a:r>
                      <a:endParaRPr lang="nl-BE" sz="1700" dirty="0">
                        <a:latin typeface="Arial"/>
                        <a:cs typeface="Arial"/>
                      </a:endParaRPr>
                    </a:p>
                  </a:txBody>
                  <a:tcPr marL="0" marR="0" marT="421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lang="nl-BE" sz="900" spc="-5" baseline="30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 jaar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r>
                        <a:rPr lang="nl-BE" sz="900" spc="-5" baseline="30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 jaar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2</a:t>
                      </a: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MAVO/Nederlands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NL" sz="900" dirty="0"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NL" sz="900">
                          <a:latin typeface="Arial MT"/>
                          <a:cs typeface="Arial MT"/>
                        </a:rPr>
                        <a:t>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MAVO/Wiskunde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Organisatie en logistiek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spc="-2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spc="-2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dirty="0">
                          <a:solidFill>
                            <a:schemeClr val="bg1"/>
                          </a:solidFill>
                          <a:latin typeface="Arial MT"/>
                          <a:cs typeface="Arial MT"/>
                        </a:rPr>
                        <a:t>Administratie</a:t>
                      </a:r>
                    </a:p>
                  </a:txBody>
                  <a:tcPr marL="0" marR="0" marT="57148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079050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marL="9080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chemeClr val="bg1"/>
                          </a:solidFill>
                          <a:latin typeface="Arial MT"/>
                          <a:cs typeface="Arial MT"/>
                        </a:rPr>
                        <a:t>Onthaal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493889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marL="9080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chemeClr val="bg1"/>
                          </a:solidFill>
                          <a:latin typeface="Arial MT"/>
                          <a:cs typeface="Arial MT"/>
                        </a:rPr>
                        <a:t>Verkoop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267545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marL="9080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900" dirty="0">
                          <a:solidFill>
                            <a:schemeClr val="bg1"/>
                          </a:solidFill>
                          <a:latin typeface="Arial MT"/>
                          <a:cs typeface="Arial MT"/>
                        </a:rPr>
                        <a:t>Logistiek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5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795416"/>
                  </a:ext>
                </a:extLst>
              </a:tr>
              <a:tr h="29094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2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5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5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5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86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dirty="0">
                          <a:solidFill>
                            <a:schemeClr val="bg1"/>
                          </a:solidFill>
                          <a:latin typeface="Arial MT"/>
                          <a:cs typeface="Arial"/>
                        </a:rPr>
                        <a:t>Coach-uur</a:t>
                      </a: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4271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4271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039959"/>
                  </a:ext>
                </a:extLst>
              </a:tr>
              <a:tr h="2886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2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691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4A7375B-D85E-4F33-921E-4E8792580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909760" cy="368458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Je </a:t>
            </a:r>
            <a:r>
              <a:rPr lang="en-US" sz="1800" dirty="0" err="1">
                <a:solidFill>
                  <a:schemeClr val="tx1"/>
                </a:solidFill>
              </a:rPr>
              <a:t>wil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competenties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ontwikkelen</a:t>
            </a:r>
            <a:r>
              <a:rPr lang="en-US" sz="1800" dirty="0">
                <a:solidFill>
                  <a:schemeClr val="tx1"/>
                </a:solidFill>
              </a:rPr>
              <a:t> over </a:t>
            </a:r>
            <a:r>
              <a:rPr lang="en-US" sz="1800" dirty="0" err="1">
                <a:solidFill>
                  <a:schemeClr val="tx1"/>
                </a:solidFill>
              </a:rPr>
              <a:t>onthaal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verkoopactiviteiten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logistieke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activiteiten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</a:rPr>
              <a:t>Je </a:t>
            </a:r>
            <a:r>
              <a:rPr lang="en-US" sz="1800" dirty="0" err="1">
                <a:solidFill>
                  <a:schemeClr val="tx1"/>
                </a:solidFill>
              </a:rPr>
              <a:t>kan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nauwkeurig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werken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</a:rPr>
              <a:t>Je </a:t>
            </a:r>
            <a:r>
              <a:rPr lang="en-US" sz="1800" dirty="0" err="1">
                <a:solidFill>
                  <a:schemeClr val="tx1"/>
                </a:solidFill>
              </a:rPr>
              <a:t>vindt</a:t>
            </a:r>
            <a:r>
              <a:rPr lang="en-US" sz="1800" dirty="0">
                <a:solidFill>
                  <a:schemeClr val="tx1"/>
                </a:solidFill>
              </a:rPr>
              <a:t> het </a:t>
            </a:r>
            <a:r>
              <a:rPr lang="en-US" sz="1800" dirty="0" err="1">
                <a:solidFill>
                  <a:schemeClr val="tx1"/>
                </a:solidFill>
              </a:rPr>
              <a:t>leuk</a:t>
            </a:r>
            <a:r>
              <a:rPr lang="en-US" sz="1800" dirty="0">
                <a:solidFill>
                  <a:schemeClr val="tx1"/>
                </a:solidFill>
              </a:rPr>
              <a:t> om </a:t>
            </a:r>
            <a:r>
              <a:rPr lang="en-US" sz="1800" dirty="0" err="1">
                <a:solidFill>
                  <a:schemeClr val="tx1"/>
                </a:solidFill>
              </a:rPr>
              <a:t>administratieve</a:t>
            </a:r>
            <a:r>
              <a:rPr lang="en-US" sz="1800" dirty="0">
                <a:solidFill>
                  <a:schemeClr val="tx1"/>
                </a:solidFill>
              </a:rPr>
              <a:t> taken </a:t>
            </a:r>
            <a:r>
              <a:rPr lang="en-US" sz="1800" dirty="0" err="1">
                <a:solidFill>
                  <a:schemeClr val="tx1"/>
                </a:solidFill>
              </a:rPr>
              <a:t>uit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voeren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</a:rPr>
              <a:t>Je bent </a:t>
            </a:r>
            <a:r>
              <a:rPr lang="en-US" sz="1800" dirty="0" err="1">
                <a:solidFill>
                  <a:schemeClr val="tx1"/>
                </a:solidFill>
              </a:rPr>
              <a:t>communicatief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vaardig</a:t>
            </a:r>
            <a:r>
              <a:rPr lang="en-US" sz="1800" dirty="0">
                <a:solidFill>
                  <a:schemeClr val="tx1"/>
                </a:solidFill>
              </a:rPr>
              <a:t> in </a:t>
            </a:r>
            <a:r>
              <a:rPr lang="en-US" sz="1800" dirty="0" err="1">
                <a:solidFill>
                  <a:schemeClr val="tx1"/>
                </a:solidFill>
              </a:rPr>
              <a:t>Nederlands</a:t>
            </a:r>
            <a:r>
              <a:rPr lang="en-US" sz="1800" dirty="0">
                <a:solidFill>
                  <a:schemeClr val="tx1"/>
                </a:solidFill>
              </a:rPr>
              <a:t>, Frans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Engels.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Je </a:t>
            </a:r>
            <a:r>
              <a:rPr lang="en-US" sz="1800" dirty="0" err="1">
                <a:solidFill>
                  <a:schemeClr val="tx1"/>
                </a:solidFill>
              </a:rPr>
              <a:t>wil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graag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werken</a:t>
            </a:r>
            <a:r>
              <a:rPr lang="en-US" sz="1800" dirty="0">
                <a:solidFill>
                  <a:schemeClr val="tx1"/>
                </a:solidFill>
              </a:rPr>
              <a:t> in </a:t>
            </a:r>
            <a:r>
              <a:rPr lang="en-US" sz="1800" dirty="0" err="1">
                <a:solidFill>
                  <a:schemeClr val="tx1"/>
                </a:solidFill>
              </a:rPr>
              <a:t>een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winkel</a:t>
            </a:r>
            <a:r>
              <a:rPr lang="en-US" sz="1800" dirty="0">
                <a:solidFill>
                  <a:schemeClr val="tx1"/>
                </a:solidFill>
              </a:rPr>
              <a:t> of </a:t>
            </a:r>
            <a:r>
              <a:rPr lang="en-US" sz="1800" dirty="0" err="1">
                <a:solidFill>
                  <a:schemeClr val="tx1"/>
                </a:solidFill>
              </a:rPr>
              <a:t>een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magazijn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marL="50800" indent="0">
              <a:buNone/>
            </a:pPr>
            <a:endParaRPr lang="nl-B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A50395E-6A62-5277-54FF-819926E44102}"/>
              </a:ext>
            </a:extLst>
          </p:cNvPr>
          <p:cNvSpPr txBox="1">
            <a:spLocks/>
          </p:cNvSpPr>
          <p:nvPr/>
        </p:nvSpPr>
        <p:spPr>
          <a:xfrm>
            <a:off x="839788" y="355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8A34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BE"/>
              <a:t>Organisatie en logistiek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2297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B2C23-7337-25A8-329D-3894E3A5C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0677"/>
            <a:ext cx="12192000" cy="3102951"/>
          </a:xfrm>
        </p:spPr>
        <p:txBody>
          <a:bodyPr anchor="b">
            <a:normAutofit/>
          </a:bodyPr>
          <a:lstStyle/>
          <a:p>
            <a:r>
              <a:rPr lang="nl-BE" sz="5400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911606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40C40-D361-ED35-2488-3F5CC762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Infoavond dinsdag 16 april 2024</a:t>
            </a:r>
          </a:p>
        </p:txBody>
      </p:sp>
    </p:spTree>
    <p:extLst>
      <p:ext uri="{BB962C8B-B14F-4D97-AF65-F5344CB8AC3E}">
        <p14:creationId xmlns:p14="http://schemas.microsoft.com/office/powerpoint/2010/main" val="1618143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0FE731-03F3-1992-A41F-2F1E1817E5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545291"/>
              </p:ext>
            </p:extLst>
          </p:nvPr>
        </p:nvGraphicFramePr>
        <p:xfrm>
          <a:off x="1231590" y="943600"/>
          <a:ext cx="97288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F22AC6C-7351-7A94-7168-5FD018C3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378" y="495733"/>
            <a:ext cx="11769970" cy="469265"/>
          </a:xfrm>
        </p:spPr>
        <p:txBody>
          <a:bodyPr>
            <a:normAutofit fontScale="90000"/>
          </a:bodyPr>
          <a:lstStyle/>
          <a:p>
            <a:r>
              <a:rPr lang="nl-BE" dirty="0"/>
              <a:t>In deze presentatie stellen we volgende richtingen voor: </a:t>
            </a:r>
          </a:p>
        </p:txBody>
      </p:sp>
    </p:spTree>
    <p:extLst>
      <p:ext uri="{BB962C8B-B14F-4D97-AF65-F5344CB8AC3E}">
        <p14:creationId xmlns:p14="http://schemas.microsoft.com/office/powerpoint/2010/main" val="211589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8E602-3A22-E80A-4086-A42AA92C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DOORSTROOM</a:t>
            </a:r>
            <a:br>
              <a:rPr lang="nl-BE" dirty="0"/>
            </a:br>
            <a:r>
              <a:rPr lang="nl-BE" dirty="0"/>
              <a:t>DDO-DDG</a:t>
            </a:r>
          </a:p>
        </p:txBody>
      </p:sp>
    </p:spTree>
    <p:extLst>
      <p:ext uri="{BB962C8B-B14F-4D97-AF65-F5344CB8AC3E}">
        <p14:creationId xmlns:p14="http://schemas.microsoft.com/office/powerpoint/2010/main" val="2132223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0FE731-03F3-1992-A41F-2F1E1817E5E3}"/>
              </a:ext>
            </a:extLst>
          </p:cNvPr>
          <p:cNvGraphicFramePr/>
          <p:nvPr/>
        </p:nvGraphicFramePr>
        <p:xfrm>
          <a:off x="1231590" y="943600"/>
          <a:ext cx="97288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ijl omhoog 4">
            <a:extLst>
              <a:ext uri="{FF2B5EF4-FFF2-40B4-BE49-F238E27FC236}">
                <a16:creationId xmlns:a16="http://schemas.microsoft.com/office/drawing/2014/main" id="{0E0CE8E4-D4B0-B4DA-24D6-D73D481EB1E0}"/>
              </a:ext>
            </a:extLst>
          </p:cNvPr>
          <p:cNvSpPr/>
          <p:nvPr/>
        </p:nvSpPr>
        <p:spPr>
          <a:xfrm rot="7783712">
            <a:off x="550022" y="669611"/>
            <a:ext cx="358641" cy="1008045"/>
          </a:xfrm>
          <a:prstGeom prst="up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>
              <a:solidFill>
                <a:srgbClr val="8A342E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48524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Economische Wetenschappen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</a:t>
            </a:r>
            <a:r>
              <a:rPr lang="nl-BE" b="1" dirty="0" err="1">
                <a:solidFill>
                  <a:srgbClr val="8A342E"/>
                </a:solidFill>
              </a:rPr>
              <a:t>Domeinoverstijgend</a:t>
            </a:r>
            <a:endParaRPr lang="nl-BE" b="1" dirty="0">
              <a:solidFill>
                <a:srgbClr val="8A34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36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Economische Wetenschappen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768FC6A-0B2C-4AD6-E2B5-513A1574E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963" y="1982561"/>
            <a:ext cx="10512425" cy="3684588"/>
          </a:xfrm>
        </p:spPr>
        <p:txBody>
          <a:bodyPr>
            <a:normAutofit/>
          </a:bodyPr>
          <a:lstStyle/>
          <a:p>
            <a:r>
              <a:rPr lang="nl-BE" sz="2400" dirty="0"/>
              <a:t>Sterk theoretische richting</a:t>
            </a:r>
          </a:p>
          <a:p>
            <a:r>
              <a:rPr lang="nl-BE" sz="2400" dirty="0" err="1"/>
              <a:t>Domeinoverschrijdende</a:t>
            </a:r>
            <a:r>
              <a:rPr lang="nl-BE" sz="2400" dirty="0"/>
              <a:t> doorstroomfinaliteit</a:t>
            </a:r>
          </a:p>
          <a:p>
            <a:r>
              <a:rPr lang="nl-BE" sz="2400" dirty="0"/>
              <a:t>Brede algemene vorming met een uitgebreid pakket economie en wiskunde</a:t>
            </a:r>
          </a:p>
          <a:p>
            <a:r>
              <a:rPr lang="nl-BE" sz="2400" dirty="0"/>
              <a:t>Vereist ernstige studiehouding en hoog abstractievermogen</a:t>
            </a:r>
          </a:p>
          <a:p>
            <a:pPr lvl="1"/>
            <a:r>
              <a:rPr lang="nl-BE" sz="2000" dirty="0"/>
              <a:t>Logisch en kritisch leren denken</a:t>
            </a:r>
          </a:p>
          <a:p>
            <a:pPr lvl="1"/>
            <a:endParaRPr lang="nl-BE" sz="2000" dirty="0"/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40628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ppt_vanduyse" id="{5FF9C5E0-A43C-664D-9347-90B8FDF0F468}" vid="{048E3E8A-8AD6-8447-B025-33D37DB3B003}"/>
    </a:ext>
  </a:extLst>
</a:theme>
</file>

<file path=ppt/theme/theme2.xml><?xml version="1.0" encoding="utf-8"?>
<a:theme xmlns:a="http://schemas.openxmlformats.org/drawingml/2006/main" name="1_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ppt_vanduyse" id="{5FF9C5E0-A43C-664D-9347-90B8FDF0F468}" vid="{0F3CF298-5D7A-4048-A2A5-9BE4279978B9}"/>
    </a:ext>
  </a:extLst>
</a:theme>
</file>

<file path=ppt/theme/theme3.xml><?xml version="1.0" encoding="utf-8"?>
<a:theme xmlns:a="http://schemas.openxmlformats.org/drawingml/2006/main" name="2_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8" id="{A8DCC06C-ED3D-BC48-8848-BD6BEC8D916F}" vid="{2F0ACFF0-EFEE-6C4B-92AE-9C0C81B0256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sjabloon_ppt_vanduyse</Template>
  <TotalTime>1646</TotalTime>
  <Words>1334</Words>
  <Application>Microsoft Office PowerPoint</Application>
  <PresentationFormat>Breedbeeld</PresentationFormat>
  <Paragraphs>412</Paragraphs>
  <Slides>43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43</vt:i4>
      </vt:variant>
    </vt:vector>
  </HeadingPairs>
  <TitlesOfParts>
    <vt:vector size="46" baseType="lpstr">
      <vt:lpstr>Kantoorthema</vt:lpstr>
      <vt:lpstr>1_Kantoorthema</vt:lpstr>
      <vt:lpstr>2_Kantoorthema</vt:lpstr>
      <vt:lpstr>PowerPoint-presentatie</vt:lpstr>
      <vt:lpstr>Welkom</vt:lpstr>
      <vt:lpstr>PowerPoint-presentatie</vt:lpstr>
      <vt:lpstr>Economie &amp; Organisatie</vt:lpstr>
      <vt:lpstr>In deze presentatie stellen we volgende richtingen voor: </vt:lpstr>
      <vt:lpstr>DOORSTROOM DDO-DDG</vt:lpstr>
      <vt:lpstr>PowerPoint-presentatie</vt:lpstr>
      <vt:lpstr>Economische Wetenschappen</vt:lpstr>
      <vt:lpstr>Economische Wetenschappen</vt:lpstr>
      <vt:lpstr>Economische Wetenschappen</vt:lpstr>
      <vt:lpstr>Economische Wetenschappen</vt:lpstr>
      <vt:lpstr>Economische Wetenschappen</vt:lpstr>
      <vt:lpstr>PowerPoint-presentatie</vt:lpstr>
      <vt:lpstr>Economische Wetenschappen</vt:lpstr>
      <vt:lpstr>Bedrijfswetenschappen</vt:lpstr>
      <vt:lpstr>Bedrijfswetenschappen</vt:lpstr>
      <vt:lpstr>Bedrijfswetenschappen</vt:lpstr>
      <vt:lpstr>Bedrijfswetenschappen</vt:lpstr>
      <vt:lpstr>Bedrijfswetenschappen</vt:lpstr>
      <vt:lpstr>Bedrijfswetenschappen</vt:lpstr>
      <vt:lpstr>Bedrijfswetenschappen</vt:lpstr>
      <vt:lpstr>Vergelijking Economische Wetenschappen en Bedrijfswetenschappen</vt:lpstr>
      <vt:lpstr>DOORSTROOM en ARBEIDSMARKT Dubbele finaliteit</vt:lpstr>
      <vt:lpstr>PowerPoint-presentatie</vt:lpstr>
      <vt:lpstr>In de dubbele finaliteit worden alle leerlingen uitgedaagd om …</vt:lpstr>
      <vt:lpstr>Bedrijf en organisatie</vt:lpstr>
      <vt:lpstr>Bedrijf en organisatie</vt:lpstr>
      <vt:lpstr>Bedrijf en organisatie</vt:lpstr>
      <vt:lpstr>Bedrijf en organisatie</vt:lpstr>
      <vt:lpstr>Bedrijf en organisatie</vt:lpstr>
      <vt:lpstr>Bedrijf en organisatie</vt:lpstr>
      <vt:lpstr>Bedrijf en organisatie</vt:lpstr>
      <vt:lpstr>Vergelijking Bedrijfswetenschappen en  Bedrijf en organisatie</vt:lpstr>
      <vt:lpstr>ARBEIDSMARKT</vt:lpstr>
      <vt:lpstr>PowerPoint-presentatie</vt:lpstr>
      <vt:lpstr>Organisatie en logistiek</vt:lpstr>
      <vt:lpstr>Organisatie en logistiek</vt:lpstr>
      <vt:lpstr>PowerPoint-presentatie</vt:lpstr>
      <vt:lpstr>Organisatie en logistiek</vt:lpstr>
      <vt:lpstr>Organisatie en logistiek</vt:lpstr>
      <vt:lpstr>PowerPoint-presentatie</vt:lpstr>
      <vt:lpstr>Vragen?</vt:lpstr>
      <vt:lpstr>Infoavond dinsdag 16 april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Isabel De Wilde</dc:creator>
  <cp:lastModifiedBy>Isabel De Wilde</cp:lastModifiedBy>
  <cp:revision>10</cp:revision>
  <cp:lastPrinted>2024-03-25T12:10:08Z</cp:lastPrinted>
  <dcterms:created xsi:type="dcterms:W3CDTF">2024-03-17T08:20:10Z</dcterms:created>
  <dcterms:modified xsi:type="dcterms:W3CDTF">2024-05-21T19:46:15Z</dcterms:modified>
</cp:coreProperties>
</file>