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7" r:id="rId3"/>
  </p:sldMasterIdLst>
  <p:notesMasterIdLst>
    <p:notesMasterId r:id="rId10"/>
  </p:notesMasterIdLst>
  <p:sldIdLst>
    <p:sldId id="256" r:id="rId4"/>
    <p:sldId id="629" r:id="rId5"/>
    <p:sldId id="713" r:id="rId6"/>
    <p:sldId id="714" r:id="rId7"/>
    <p:sldId id="716" r:id="rId8"/>
    <p:sldId id="717" r:id="rId9"/>
  </p:sldIdLst>
  <p:sldSz cx="12192000" cy="6858000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42E"/>
    <a:srgbClr val="12899D"/>
    <a:srgbClr val="D5E8EB"/>
    <a:srgbClr val="8DB5C3"/>
    <a:srgbClr val="4CBECE"/>
    <a:srgbClr val="5A5A5A"/>
    <a:srgbClr val="E0536A"/>
    <a:srgbClr val="987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9119EE-C8E1-41B9-A7C5-41F23C539F46}" v="37" dt="2024-03-25T13:47:18.2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60"/>
  </p:normalViewPr>
  <p:slideViewPr>
    <p:cSldViewPr snapToGrid="0">
      <p:cViewPr varScale="1">
        <p:scale>
          <a:sx n="84" d="100"/>
          <a:sy n="84" d="100"/>
        </p:scale>
        <p:origin x="6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2514D-F6C5-4D6D-B433-647B0F18C00C}" type="datetimeFigureOut">
              <a:rPr lang="nl-BE" smtClean="0"/>
              <a:t>21/05/2024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23F39-0BB3-41AC-A1A5-046D5B392C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355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Campus Van </a:t>
            </a:r>
            <a:r>
              <a:rPr lang="nl-NL" dirty="0" err="1"/>
              <a:t>Duyse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49862" y="61636"/>
            <a:ext cx="513654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5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4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9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7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179639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D39443-556A-24CE-DE19-C8292A59E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584" y="3481725"/>
            <a:ext cx="6537775" cy="31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5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0A5821-3B9E-B3D4-D4A9-12800CDEC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86" y="4953003"/>
            <a:ext cx="727678" cy="18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57316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59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655588"/>
            <a:ext cx="5700183" cy="395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5" y="1693127"/>
            <a:ext cx="296527" cy="2964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B198EC-34EC-1A7F-072A-37F1859C0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86446" y="110346"/>
            <a:ext cx="2846325" cy="18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2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C966D5-53BB-68FE-6713-38B60996B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98164" y="4573060"/>
            <a:ext cx="3643271" cy="2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1A2B5F9-0D13-E01A-5455-79B491A6C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43412" y="112380"/>
            <a:ext cx="941876" cy="13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DB5C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FF7770-3F35-ED86-7936-D5F3662CB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65337" y="4784834"/>
            <a:ext cx="1292340" cy="20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9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74599924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6014" y="5330572"/>
            <a:ext cx="2096749" cy="14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7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07218419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4288" y="4882487"/>
            <a:ext cx="707823" cy="18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5A5A5A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4109E-C0BA-EE36-EF43-A319AF370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9678" y="5168396"/>
            <a:ext cx="2692646" cy="15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1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2382" y="4961142"/>
            <a:ext cx="1594790" cy="18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2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19" y="593202"/>
            <a:ext cx="331140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BAAA54-3A6D-457F-E1B9-B9806FB7C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10" y="357809"/>
            <a:ext cx="1387598" cy="14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097076" y="1439898"/>
            <a:ext cx="4094921" cy="3778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7971822" y="1493285"/>
            <a:ext cx="263530" cy="27103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F10731-824F-B57B-8C8E-11803DBEF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99764" y="492142"/>
            <a:ext cx="1809843" cy="12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2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Campus Van </a:t>
            </a:r>
            <a:r>
              <a:rPr lang="nl-NL" dirty="0" err="1"/>
              <a:t>Duyse</a:t>
            </a:r>
            <a:r>
              <a:rPr lang="nl-NL" dirty="0"/>
              <a:t> EOS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C4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4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rgbClr val="8A342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CC4E4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7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9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5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8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3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2" y="187745"/>
            <a:ext cx="2212349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71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44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C4E4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1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4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rgbClr val="8A342E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34423968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3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6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rgbClr val="8A342E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65836192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8A342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rgbClr val="EAD7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67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49862" y="61636"/>
            <a:ext cx="513655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37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29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5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77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rgbClr val="8A34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rgbClr val="8A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8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3" y="187745"/>
            <a:ext cx="2212347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1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0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22689082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2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3115497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8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2939"/>
          <a:stretch/>
        </p:blipFill>
        <p:spPr>
          <a:xfrm>
            <a:off x="10687778" y="86312"/>
            <a:ext cx="1332042" cy="711455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1307"/>
            <a:ext cx="12191977" cy="6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54" r:id="rId8"/>
    <p:sldLayoutId id="2147483661" r:id="rId9"/>
    <p:sldLayoutId id="2147483655" r:id="rId10"/>
    <p:sldLayoutId id="2147483656" r:id="rId11"/>
    <p:sldLayoutId id="2147483657" r:id="rId12"/>
    <p:sldLayoutId id="21474836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6C9DBA-1218-649D-B226-CCCA9BC3E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2357"/>
          <a:stretch/>
        </p:blipFill>
        <p:spPr>
          <a:xfrm>
            <a:off x="10687778" y="86311"/>
            <a:ext cx="1332042" cy="71622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Campus Van </a:t>
            </a:r>
            <a:r>
              <a:rPr lang="nl-NL" dirty="0" err="1"/>
              <a:t>Duyse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1307"/>
            <a:ext cx="12191977" cy="6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6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7778" y="86311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2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8A34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4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5C7F1-AEED-77EB-CE32-058472E9B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43E05F-E4F7-38BE-83E7-561B9AAE1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800" b="1" dirty="0">
                <a:solidFill>
                  <a:srgbClr val="8A342E"/>
                </a:solidFill>
              </a:rPr>
              <a:t>Studiekeuze Tweede graad</a:t>
            </a:r>
          </a:p>
          <a:p>
            <a:r>
              <a:rPr lang="nl-BE" sz="2800" b="1" dirty="0">
                <a:solidFill>
                  <a:srgbClr val="8A342E"/>
                </a:solidFill>
              </a:rPr>
              <a:t>SPORT Dubbele finaliteit</a:t>
            </a:r>
          </a:p>
        </p:txBody>
      </p:sp>
    </p:spTree>
    <p:extLst>
      <p:ext uri="{BB962C8B-B14F-4D97-AF65-F5344CB8AC3E}">
        <p14:creationId xmlns:p14="http://schemas.microsoft.com/office/powerpoint/2010/main" val="180502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persoon, muur, kunst&#10;&#10;Automatisch gegenereerde beschrijving">
            <a:extLst>
              <a:ext uri="{FF2B5EF4-FFF2-40B4-BE49-F238E27FC236}">
                <a16:creationId xmlns:a16="http://schemas.microsoft.com/office/drawing/2014/main" id="{12DB13FF-7E08-17AC-0278-B7838BB6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948130" cy="3908323"/>
          </a:xfrm>
          <a:prstGeom prst="rect">
            <a:avLst/>
          </a:prstGeom>
        </p:spPr>
      </p:pic>
      <p:pic>
        <p:nvPicPr>
          <p:cNvPr id="8" name="Afbeelding 7" descr="Afbeelding met buitenshuis, gras, schoeisel, persoon&#10;&#10;Automatisch gegenereerde beschrijving">
            <a:extLst>
              <a:ext uri="{FF2B5EF4-FFF2-40B4-BE49-F238E27FC236}">
                <a16:creationId xmlns:a16="http://schemas.microsoft.com/office/drawing/2014/main" id="{E4B6DFB0-B80D-5365-F81F-FAB5B72D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870" y="2949677"/>
            <a:ext cx="6948130" cy="39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3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D78C6-9C3E-8C98-4F0D-BBC8123D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52" y="1870339"/>
            <a:ext cx="10515600" cy="1558661"/>
          </a:xfrm>
        </p:spPr>
        <p:txBody>
          <a:bodyPr anchor="b">
            <a:normAutofit/>
          </a:bodyPr>
          <a:lstStyle/>
          <a:p>
            <a:r>
              <a:rPr lang="nl-BE" sz="2400" dirty="0"/>
              <a:t>Sport (Dubbele finaliteit)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F7A424-0AA4-9CB6-8A55-7AF17ABC6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248" y="3798072"/>
            <a:ext cx="10515600" cy="1500187"/>
          </a:xfrm>
        </p:spPr>
        <p:txBody>
          <a:bodyPr>
            <a:noAutofit/>
          </a:bodyPr>
          <a:lstStyle/>
          <a:p>
            <a:r>
              <a:rPr lang="nl-BE" sz="2000" dirty="0"/>
              <a:t>Theoretisch-praktisch</a:t>
            </a:r>
          </a:p>
          <a:p>
            <a:r>
              <a:rPr lang="nl-BE" sz="2000" dirty="0"/>
              <a:t>Wetenschappen in een sportcontext</a:t>
            </a:r>
          </a:p>
          <a:p>
            <a:r>
              <a:rPr lang="nl-BE" sz="2000" dirty="0"/>
              <a:t>Begeleiden en ondersteunen van bewegingsactiviteiten</a:t>
            </a:r>
          </a:p>
          <a:p>
            <a:r>
              <a:rPr lang="nl-BE" sz="2000" dirty="0"/>
              <a:t>Motoriek, techniek en tactiek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DBDC0E0-E878-3AA2-811B-CBB2D77C5128}"/>
              </a:ext>
            </a:extLst>
          </p:cNvPr>
          <p:cNvSpPr txBox="1">
            <a:spLocks/>
          </p:cNvSpPr>
          <p:nvPr/>
        </p:nvSpPr>
        <p:spPr>
          <a:xfrm>
            <a:off x="7862402" y="3315471"/>
            <a:ext cx="4949031" cy="39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>
                <a:tab pos="304800" algn="l"/>
                <a:tab pos="573088" algn="l"/>
              </a:tabLst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/>
              <a:t>Actief</a:t>
            </a:r>
          </a:p>
          <a:p>
            <a:r>
              <a:rPr lang="nl-BE" sz="2000"/>
              <a:t>Theorie via praktijk en omgekeerd</a:t>
            </a:r>
          </a:p>
          <a:p>
            <a:r>
              <a:rPr lang="nl-BE" sz="2000"/>
              <a:t>Concrete uitdagingen aangaan</a:t>
            </a:r>
          </a:p>
          <a:p>
            <a:r>
              <a:rPr lang="nl-BE" sz="2000"/>
              <a:t>Fysieke conditie</a:t>
            </a:r>
          </a:p>
          <a:p>
            <a:r>
              <a:rPr lang="nl-BE" sz="2000"/>
              <a:t>Motorische vaardigheden</a:t>
            </a:r>
          </a:p>
          <a:p>
            <a:r>
              <a:rPr lang="nl-BE" sz="2000"/>
              <a:t>Sociale vaardigheden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80062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E8E03-1823-8EAB-6CEC-77C39811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Profiel van de leerling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6D8406-3CD7-830E-ADBB-FDA42FDD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0109983" cy="3965575"/>
          </a:xfrm>
        </p:spPr>
        <p:txBody>
          <a:bodyPr>
            <a:normAutofit/>
          </a:bodyPr>
          <a:lstStyle/>
          <a:p>
            <a:r>
              <a:rPr lang="nl-BE" sz="2000" dirty="0"/>
              <a:t>Je bent graag actief.</a:t>
            </a:r>
          </a:p>
          <a:p>
            <a:r>
              <a:rPr lang="nl-BE" sz="2000" dirty="0"/>
              <a:t>Je leert graag door theorie te verwerven via de praktijk en omgekeerd.</a:t>
            </a:r>
          </a:p>
          <a:p>
            <a:r>
              <a:rPr lang="nl-BE" sz="2000" dirty="0"/>
              <a:t>Je gaat met plezier concrete uitdagingen aan.</a:t>
            </a:r>
          </a:p>
          <a:p>
            <a:r>
              <a:rPr lang="nl-BE" sz="2000" dirty="0"/>
              <a:t>Je hebt een degelijke fysieke conditie met goede motorische vaardigheden.</a:t>
            </a:r>
          </a:p>
          <a:p>
            <a:r>
              <a:rPr lang="nl-BE" sz="2000" dirty="0"/>
              <a:t>Je bent sociaal vaardig en wilt deze nog verder ontwikkelen.</a:t>
            </a:r>
          </a:p>
        </p:txBody>
      </p:sp>
    </p:spTree>
    <p:extLst>
      <p:ext uri="{BB962C8B-B14F-4D97-AF65-F5344CB8AC3E}">
        <p14:creationId xmlns:p14="http://schemas.microsoft.com/office/powerpoint/2010/main" val="354160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E4CC4-F333-4D23-87D9-04C8FA01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676" y="501889"/>
            <a:ext cx="5922279" cy="1272986"/>
          </a:xfrm>
        </p:spPr>
        <p:txBody>
          <a:bodyPr>
            <a:normAutofit/>
          </a:bodyPr>
          <a:lstStyle/>
          <a:p>
            <a:pPr algn="r"/>
            <a:r>
              <a:rPr lang="nl-BE" dirty="0"/>
              <a:t>Sport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0BE6EB1-686B-443B-2152-4F4D2FC883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40325"/>
              </p:ext>
            </p:extLst>
          </p:nvPr>
        </p:nvGraphicFramePr>
        <p:xfrm>
          <a:off x="1455863" y="440836"/>
          <a:ext cx="4575052" cy="5736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0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nl-BE" sz="17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SPORT</a:t>
                      </a:r>
                      <a:endParaRPr lang="nl-BE" sz="1700" dirty="0">
                        <a:latin typeface="Arial"/>
                        <a:cs typeface="Arial"/>
                      </a:endParaRPr>
                    </a:p>
                  </a:txBody>
                  <a:tcPr marL="0" marR="0" marT="4190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BE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r>
                        <a:rPr lang="nl-BE" sz="900" spc="-5" baseline="300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spc="-5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 jaar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lang="nl-BE" sz="900" baseline="300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lang="nl-BE" sz="900" dirty="0">
                          <a:latin typeface="Arial MT"/>
                          <a:cs typeface="Arial MT"/>
                        </a:rPr>
                        <a:t> jaar</a:t>
                      </a: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Godsdienst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Nederlands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4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Frans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Engels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2</a:t>
                      </a: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2</a:t>
                      </a: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Economie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-</a:t>
                      </a: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71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Wiskunde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6165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00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28575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Natuurwetenschappen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2</a:t>
                      </a: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02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Aardrijkskunde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Geschiedenis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Artistieke vorming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spc="-1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Informatica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endParaRPr lang="nl-BE" sz="90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309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00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89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SPORT</a:t>
                      </a:r>
                    </a:p>
                  </a:txBody>
                  <a:tcPr marL="0" marR="0" marT="52675" marB="0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12</a:t>
                      </a:r>
                    </a:p>
                  </a:txBody>
                  <a:tcPr marL="0" marR="0" marT="5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14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526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00"/>
                      </a:solidFill>
                      <a:prstDash val="solid"/>
                    </a:lnR>
                    <a:lnT w="38100">
                      <a:solidFill>
                        <a:srgbClr val="FFFF00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2863"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 MT"/>
                        </a:rPr>
                        <a:t>Praktijk sport</a:t>
                      </a:r>
                    </a:p>
                  </a:txBody>
                  <a:tcPr marL="0" marR="0" marT="44295" marB="0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6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rgbClr val="111111"/>
                          </a:solidFill>
                          <a:latin typeface="Arial MT"/>
                          <a:cs typeface="Arial MT"/>
                        </a:rPr>
                        <a:t>8</a:t>
                      </a:r>
                      <a:endParaRPr lang="nl-BE" sz="900" dirty="0">
                        <a:latin typeface="Arial MT"/>
                        <a:cs typeface="Arial MT"/>
                      </a:endParaRP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2863"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 MT"/>
                        </a:rPr>
                        <a:t>Fysica</a:t>
                      </a:r>
                    </a:p>
                  </a:txBody>
                  <a:tcPr marL="0" marR="0" marT="44295" marB="0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1</a:t>
                      </a: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1</a:t>
                      </a: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066653"/>
                  </a:ext>
                </a:extLst>
              </a:tr>
              <a:tr h="292863"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 MT"/>
                        </a:rPr>
                        <a:t>Fysiologie en anatomie</a:t>
                      </a:r>
                    </a:p>
                  </a:txBody>
                  <a:tcPr marL="0" marR="0" marT="44295" marB="0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2</a:t>
                      </a: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2</a:t>
                      </a: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101387"/>
                  </a:ext>
                </a:extLst>
              </a:tr>
              <a:tr h="292863"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solidFill>
                            <a:schemeClr val="bg1"/>
                          </a:solidFill>
                          <a:latin typeface="Arial MT"/>
                          <a:cs typeface="Arial MT"/>
                        </a:rPr>
                        <a:t>Pedagogisch handelen/didactiek</a:t>
                      </a:r>
                    </a:p>
                  </a:txBody>
                  <a:tcPr marL="0" marR="0" marT="44295" marB="0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919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nl-BE" sz="900" dirty="0">
                          <a:latin typeface="Arial MT"/>
                          <a:cs typeface="Arial MT"/>
                        </a:rPr>
                        <a:t>3</a:t>
                      </a:r>
                    </a:p>
                  </a:txBody>
                  <a:tcPr marL="0" marR="0" marT="44295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60228"/>
                  </a:ext>
                </a:extLst>
              </a:tr>
              <a:tr h="29049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Totaal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nl-BE" sz="900" b="1" spc="-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lang="nl-BE" sz="900" dirty="0">
                        <a:latin typeface="Arial"/>
                        <a:cs typeface="Arial"/>
                      </a:endParaRPr>
                    </a:p>
                  </a:txBody>
                  <a:tcPr marL="0" marR="0" marT="424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02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B454F7F-A0A8-9849-47DC-2158B611C4B8}"/>
              </a:ext>
            </a:extLst>
          </p:cNvPr>
          <p:cNvSpPr txBox="1">
            <a:spLocks/>
          </p:cNvSpPr>
          <p:nvPr/>
        </p:nvSpPr>
        <p:spPr>
          <a:xfrm>
            <a:off x="6360268" y="1445797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 algn="r">
              <a:buFontTx/>
              <a:buNone/>
            </a:pPr>
            <a:r>
              <a:rPr lang="nl-BE" dirty="0">
                <a:solidFill>
                  <a:srgbClr val="C00000"/>
                </a:solidFill>
              </a:rPr>
              <a:t>Lessentabel</a:t>
            </a:r>
          </a:p>
        </p:txBody>
      </p:sp>
      <p:pic>
        <p:nvPicPr>
          <p:cNvPr id="9" name="Tijdelijke aanduiding voor inhoud 8" descr="Afbeelding met gras, buitenshuis, boom, persoon&#10;&#10;Automatisch gegenereerde beschrijving">
            <a:extLst>
              <a:ext uri="{FF2B5EF4-FFF2-40B4-BE49-F238E27FC236}">
                <a16:creationId xmlns:a16="http://schemas.microsoft.com/office/drawing/2014/main" id="{79FD525F-A73D-6CB1-7472-A594A16E4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60268" y="3091360"/>
            <a:ext cx="5367653" cy="3019305"/>
          </a:xfrm>
        </p:spPr>
      </p:pic>
    </p:spTree>
    <p:extLst>
      <p:ext uri="{BB962C8B-B14F-4D97-AF65-F5344CB8AC3E}">
        <p14:creationId xmlns:p14="http://schemas.microsoft.com/office/powerpoint/2010/main" val="253562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F766B-9C20-6CCA-4D86-64D4C15C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Sport praktijk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B6071D-4AEB-7851-69FD-40D8DA6E3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301" y="1501942"/>
            <a:ext cx="4447673" cy="4367915"/>
          </a:xfrm>
        </p:spPr>
        <p:txBody>
          <a:bodyPr>
            <a:normAutofit/>
          </a:bodyPr>
          <a:lstStyle/>
          <a:p>
            <a:r>
              <a:rPr lang="nl-BE" sz="2000" dirty="0"/>
              <a:t>Atletiek</a:t>
            </a:r>
          </a:p>
          <a:p>
            <a:r>
              <a:rPr lang="nl-BE" sz="2000" dirty="0"/>
              <a:t>Gymnastiek</a:t>
            </a:r>
          </a:p>
          <a:p>
            <a:r>
              <a:rPr lang="nl-BE" sz="2000" dirty="0"/>
              <a:t>Doelspelen</a:t>
            </a:r>
          </a:p>
          <a:p>
            <a:r>
              <a:rPr lang="nl-BE" sz="2000" dirty="0"/>
              <a:t>Terugslagspelen</a:t>
            </a:r>
          </a:p>
          <a:p>
            <a:r>
              <a:rPr lang="nl-BE" sz="2000" dirty="0"/>
              <a:t>Zwemmen</a:t>
            </a:r>
          </a:p>
          <a:p>
            <a:r>
              <a:rPr lang="nl-BE" sz="2000" dirty="0"/>
              <a:t>Alternatieve sporten</a:t>
            </a:r>
          </a:p>
          <a:p>
            <a:r>
              <a:rPr lang="nl-BE" sz="2000" dirty="0"/>
              <a:t>Urban sport</a:t>
            </a:r>
          </a:p>
          <a:p>
            <a:pPr marL="0" indent="0">
              <a:buNone/>
            </a:pPr>
            <a:r>
              <a:rPr lang="nl-BE" sz="2000" dirty="0"/>
              <a:t>+ extra uitdagingen en projecten 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A930C5D-9BE7-635D-9BF3-D709BC5067E8}"/>
              </a:ext>
            </a:extLst>
          </p:cNvPr>
          <p:cNvSpPr txBox="1">
            <a:spLocks/>
          </p:cNvSpPr>
          <p:nvPr/>
        </p:nvSpPr>
        <p:spPr>
          <a:xfrm>
            <a:off x="5689474" y="2907174"/>
            <a:ext cx="4368928" cy="3867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06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943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304800" algn="l"/>
                <a:tab pos="573088" algn="l"/>
              </a:tabLst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2663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3325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/>
              <a:t>Anatomie en fysiologie</a:t>
            </a:r>
          </a:p>
          <a:p>
            <a:r>
              <a:rPr lang="nl-BE" sz="2000"/>
              <a:t>Pedagogisch handelen</a:t>
            </a:r>
          </a:p>
          <a:p>
            <a:r>
              <a:rPr lang="nl-BE" sz="2000"/>
              <a:t>Fysica en sport</a:t>
            </a:r>
          </a:p>
          <a:p>
            <a:r>
              <a:rPr lang="nl-BE" sz="2000"/>
              <a:t>Theorie en reglementering</a:t>
            </a:r>
            <a:endParaRPr lang="nl-BE" sz="20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6932652-3DC8-A9F5-F8E8-0A9E27758E1C}"/>
              </a:ext>
            </a:extLst>
          </p:cNvPr>
          <p:cNvSpPr txBox="1">
            <a:spLocks/>
          </p:cNvSpPr>
          <p:nvPr/>
        </p:nvSpPr>
        <p:spPr>
          <a:xfrm>
            <a:off x="5689474" y="1382764"/>
            <a:ext cx="11769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8A34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BE"/>
              <a:t>Sport theorie</a:t>
            </a:r>
            <a:endParaRPr lang="nl-BE" dirty="0"/>
          </a:p>
        </p:txBody>
      </p:sp>
      <p:pic>
        <p:nvPicPr>
          <p:cNvPr id="7" name="Afbeelding 6" descr="Afbeelding met atletiekwedstrijd, sport, persoon, sportuitrusting&#10;&#10;Automatisch gegenereerde beschrijving">
            <a:extLst>
              <a:ext uri="{FF2B5EF4-FFF2-40B4-BE49-F238E27FC236}">
                <a16:creationId xmlns:a16="http://schemas.microsoft.com/office/drawing/2014/main" id="{7EE32856-7D7E-6971-D72E-A388B40BE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730" y="1094274"/>
            <a:ext cx="3286978" cy="18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2447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ppt_vanduyse" id="{5FF9C5E0-A43C-664D-9347-90B8FDF0F468}" vid="{048E3E8A-8AD6-8447-B025-33D37DB3B003}"/>
    </a:ext>
  </a:extLst>
</a:theme>
</file>

<file path=ppt/theme/theme2.xml><?xml version="1.0" encoding="utf-8"?>
<a:theme xmlns:a="http://schemas.openxmlformats.org/drawingml/2006/main" name="1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ppt_vanduyse" id="{5FF9C5E0-A43C-664D-9347-90B8FDF0F468}" vid="{0F3CF298-5D7A-4048-A2A5-9BE4279978B9}"/>
    </a:ext>
  </a:extLst>
</a:theme>
</file>

<file path=ppt/theme/theme3.xml><?xml version="1.0" encoding="utf-8"?>
<a:theme xmlns:a="http://schemas.openxmlformats.org/drawingml/2006/main" name="2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8" id="{A8DCC06C-ED3D-BC48-8848-BD6BEC8D916F}" vid="{2F0ACFF0-EFEE-6C4B-92AE-9C0C81B02562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sjabloon_ppt_vanduyse</Template>
  <TotalTime>1826</TotalTime>
  <Words>187</Words>
  <Application>Microsoft Office PowerPoint</Application>
  <PresentationFormat>Breedbeeld</PresentationFormat>
  <Paragraphs>89</Paragraphs>
  <Slides>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6</vt:i4>
      </vt:variant>
    </vt:vector>
  </HeadingPairs>
  <TitlesOfParts>
    <vt:vector size="9" baseType="lpstr">
      <vt:lpstr>Kantoorthema</vt:lpstr>
      <vt:lpstr>1_Kantoorthema</vt:lpstr>
      <vt:lpstr>2_Kantoorthema</vt:lpstr>
      <vt:lpstr>PowerPoint-presentatie</vt:lpstr>
      <vt:lpstr>PowerPoint-presentatie</vt:lpstr>
      <vt:lpstr>Sport (Dubbele finaliteit)</vt:lpstr>
      <vt:lpstr>Profiel van de leerling</vt:lpstr>
      <vt:lpstr>Sport</vt:lpstr>
      <vt:lpstr>Sport praktijk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Isabel De Wilde</dc:creator>
  <cp:lastModifiedBy>Isabel De Wilde</cp:lastModifiedBy>
  <cp:revision>7</cp:revision>
  <cp:lastPrinted>2024-03-25T13:50:06Z</cp:lastPrinted>
  <dcterms:created xsi:type="dcterms:W3CDTF">2024-03-17T08:20:10Z</dcterms:created>
  <dcterms:modified xsi:type="dcterms:W3CDTF">2024-05-21T19:45:56Z</dcterms:modified>
</cp:coreProperties>
</file>