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33"/>
  </p:notesMasterIdLst>
  <p:sldIdLst>
    <p:sldId id="257" r:id="rId3"/>
    <p:sldId id="272" r:id="rId4"/>
    <p:sldId id="270" r:id="rId5"/>
    <p:sldId id="356" r:id="rId6"/>
    <p:sldId id="344" r:id="rId7"/>
    <p:sldId id="306" r:id="rId8"/>
    <p:sldId id="307" r:id="rId9"/>
    <p:sldId id="264" r:id="rId10"/>
    <p:sldId id="304" r:id="rId11"/>
    <p:sldId id="308" r:id="rId12"/>
    <p:sldId id="309" r:id="rId13"/>
    <p:sldId id="345" r:id="rId14"/>
    <p:sldId id="341" r:id="rId15"/>
    <p:sldId id="281" r:id="rId16"/>
    <p:sldId id="360" r:id="rId17"/>
    <p:sldId id="322" r:id="rId18"/>
    <p:sldId id="325" r:id="rId19"/>
    <p:sldId id="321" r:id="rId20"/>
    <p:sldId id="326" r:id="rId21"/>
    <p:sldId id="361" r:id="rId22"/>
    <p:sldId id="327" r:id="rId23"/>
    <p:sldId id="362" r:id="rId24"/>
    <p:sldId id="346" r:id="rId25"/>
    <p:sldId id="349" r:id="rId26"/>
    <p:sldId id="282" r:id="rId27"/>
    <p:sldId id="359" r:id="rId28"/>
    <p:sldId id="332" r:id="rId29"/>
    <p:sldId id="347" r:id="rId30"/>
    <p:sldId id="348" r:id="rId31"/>
    <p:sldId id="262" r:id="rId32"/>
  </p:sldIdLst>
  <p:sldSz cx="12192000" cy="6858000"/>
  <p:notesSz cx="7104063" cy="10234613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7AA5"/>
    <a:srgbClr val="3C2D43"/>
    <a:srgbClr val="503D59"/>
    <a:srgbClr val="EF7E26"/>
    <a:srgbClr val="00AFD8"/>
    <a:srgbClr val="97B04E"/>
    <a:srgbClr val="9D85C5"/>
    <a:srgbClr val="A48DC9"/>
    <a:srgbClr val="9277BF"/>
    <a:srgbClr val="07B9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Stijl, gemiddeld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Stijl, thema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6"/>
    <p:restoredTop sz="96260"/>
  </p:normalViewPr>
  <p:slideViewPr>
    <p:cSldViewPr snapToGrid="0">
      <p:cViewPr varScale="1">
        <p:scale>
          <a:sx n="52" d="100"/>
          <a:sy n="52" d="100"/>
        </p:scale>
        <p:origin x="101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omerocollege-my.sharepoint.com/personal/helga_buelens_romerocollege_be/Documents/Bureaublad/Map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rge.dewyse\&#211;scar%20Romerocollege\TE%20-%20Technisch%20Pedagogische%20Staf%20-%20Documenten\Onderwijsvernieuwing\leerplannen%20&amp;%20lessentabellen%20nieuw\Leerplandele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romerocollege-my.sharepoint.com/personal/helga_buelens_romerocollege_be/Documents/Bureaublad/Map1%20(Automatisch%20opgeslagen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274428956176235"/>
          <c:y val="3.0609121518212427E-2"/>
          <c:w val="0.55408439828587086"/>
          <c:h val="0.9360269360269359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Blad1!$A$1:$A$10</c:f>
              <c:strCache>
                <c:ptCount val="10"/>
                <c:pt idx="0">
                  <c:v>wiskunde</c:v>
                </c:pt>
                <c:pt idx="1">
                  <c:v>Engels</c:v>
                </c:pt>
                <c:pt idx="2">
                  <c:v>Frans</c:v>
                </c:pt>
                <c:pt idx="3">
                  <c:v>Nederlands</c:v>
                </c:pt>
                <c:pt idx="4">
                  <c:v>godsdienst</c:v>
                </c:pt>
                <c:pt idx="5">
                  <c:v>LO</c:v>
                </c:pt>
                <c:pt idx="6">
                  <c:v>aardrijkskunde</c:v>
                </c:pt>
                <c:pt idx="7">
                  <c:v>natuurwetenschappen</c:v>
                </c:pt>
                <c:pt idx="8">
                  <c:v>informatica</c:v>
                </c:pt>
                <c:pt idx="9">
                  <c:v>technieken en specifieke vakken</c:v>
                </c:pt>
              </c:strCache>
            </c:strRef>
          </c:cat>
          <c:val>
            <c:numRef>
              <c:f>Blad1!$B$1:$B$10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0-4ECC-426F-AA0D-293F245991FB}"/>
            </c:ext>
          </c:extLst>
        </c:ser>
        <c:ser>
          <c:idx val="1"/>
          <c:order val="1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Blad1!$A$1:$A$10</c:f>
              <c:strCache>
                <c:ptCount val="10"/>
                <c:pt idx="0">
                  <c:v>wiskunde</c:v>
                </c:pt>
                <c:pt idx="1">
                  <c:v>Engels</c:v>
                </c:pt>
                <c:pt idx="2">
                  <c:v>Frans</c:v>
                </c:pt>
                <c:pt idx="3">
                  <c:v>Nederlands</c:v>
                </c:pt>
                <c:pt idx="4">
                  <c:v>godsdienst</c:v>
                </c:pt>
                <c:pt idx="5">
                  <c:v>LO</c:v>
                </c:pt>
                <c:pt idx="6">
                  <c:v>aardrijkskunde</c:v>
                </c:pt>
                <c:pt idx="7">
                  <c:v>natuurwetenschappen</c:v>
                </c:pt>
                <c:pt idx="8">
                  <c:v>informatica</c:v>
                </c:pt>
                <c:pt idx="9">
                  <c:v>technieken en specifieke vakken</c:v>
                </c:pt>
              </c:strCache>
            </c:strRef>
          </c:cat>
          <c:val>
            <c:numRef>
              <c:f>Blad1!$C$1:$C$10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1-4ECC-426F-AA0D-293F245991FB}"/>
            </c:ext>
          </c:extLst>
        </c:ser>
        <c:ser>
          <c:idx val="2"/>
          <c:order val="2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Blad1!$A$1:$A$10</c:f>
              <c:strCache>
                <c:ptCount val="10"/>
                <c:pt idx="0">
                  <c:v>wiskunde</c:v>
                </c:pt>
                <c:pt idx="1">
                  <c:v>Engels</c:v>
                </c:pt>
                <c:pt idx="2">
                  <c:v>Frans</c:v>
                </c:pt>
                <c:pt idx="3">
                  <c:v>Nederlands</c:v>
                </c:pt>
                <c:pt idx="4">
                  <c:v>godsdienst</c:v>
                </c:pt>
                <c:pt idx="5">
                  <c:v>LO</c:v>
                </c:pt>
                <c:pt idx="6">
                  <c:v>aardrijkskunde</c:v>
                </c:pt>
                <c:pt idx="7">
                  <c:v>natuurwetenschappen</c:v>
                </c:pt>
                <c:pt idx="8">
                  <c:v>informatica</c:v>
                </c:pt>
                <c:pt idx="9">
                  <c:v>technieken en specifieke vakken</c:v>
                </c:pt>
              </c:strCache>
            </c:strRef>
          </c:cat>
          <c:val>
            <c:numRef>
              <c:f>Blad1!$D$1:$D$10</c:f>
              <c:numCache>
                <c:formatCode>General</c:formatCode>
                <c:ptCount val="10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CC-426F-AA0D-293F245991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5822559"/>
        <c:axId val="575820895"/>
      </c:barChart>
      <c:catAx>
        <c:axId val="57582255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Cocogoose Pro" panose="02000503020000020004" pitchFamily="2" charset="0"/>
                <a:ea typeface="+mn-ea"/>
                <a:cs typeface="+mn-cs"/>
              </a:defRPr>
            </a:pPr>
            <a:endParaRPr lang="en-US"/>
          </a:p>
        </c:txPr>
        <c:crossAx val="575820895"/>
        <c:crosses val="autoZero"/>
        <c:auto val="1"/>
        <c:lblAlgn val="ctr"/>
        <c:lblOffset val="100"/>
        <c:noMultiLvlLbl val="0"/>
      </c:catAx>
      <c:valAx>
        <c:axId val="5758208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8225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6893308872826562"/>
          <c:y val="0.46048624601934657"/>
          <c:w val="0.23134537439514261"/>
          <c:h val="0.3738467347156412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7B-4616-8DA9-E555687E27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B7B-4616-8DA9-E555687E27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7B-4616-8DA9-E555687E27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B7B-4616-8DA9-E555687E270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B7B-4616-8DA9-E555687E270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B7B-4616-8DA9-E555687E27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'Elektromechanische techn (DA)'!$B$5:$B$10</c:f>
              <c:strCache>
                <c:ptCount val="6"/>
                <c:pt idx="0">
                  <c:v>Mechanica</c:v>
                </c:pt>
                <c:pt idx="1">
                  <c:v>Elektriciteit</c:v>
                </c:pt>
                <c:pt idx="2">
                  <c:v>Elektronica -programmeerbare sturingen</c:v>
                </c:pt>
                <c:pt idx="3">
                  <c:v>Thermodynamica - fluidomechanica</c:v>
                </c:pt>
                <c:pt idx="4">
                  <c:v>Montage - demontage</c:v>
                </c:pt>
                <c:pt idx="5">
                  <c:v>Eigen klemtoon</c:v>
                </c:pt>
              </c:strCache>
            </c:strRef>
          </c:cat>
          <c:val>
            <c:numRef>
              <c:f>'Elektromechanische techn (DA)'!$C$5:$C$10</c:f>
              <c:numCache>
                <c:formatCode>0%</c:formatCode>
                <c:ptCount val="6"/>
                <c:pt idx="0">
                  <c:v>0.2</c:v>
                </c:pt>
                <c:pt idx="1">
                  <c:v>0.25</c:v>
                </c:pt>
                <c:pt idx="2">
                  <c:v>0.15</c:v>
                </c:pt>
                <c:pt idx="3">
                  <c:v>0.15</c:v>
                </c:pt>
                <c:pt idx="4">
                  <c:v>0.15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B7B-4616-8DA9-E555687E27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1320607184352"/>
          <c:y val="0.3055265126761379"/>
          <c:w val="0.5221392053712488"/>
          <c:h val="0.19423736987436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cogoose Pro" panose="02000503020000020004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Blad1!$A$43:$A$48</c:f>
              <c:strCache>
                <c:ptCount val="6"/>
                <c:pt idx="0">
                  <c:v>wiskunde-mavo</c:v>
                </c:pt>
                <c:pt idx="1">
                  <c:v>Nederlands-mavo</c:v>
                </c:pt>
                <c:pt idx="2">
                  <c:v>Engels</c:v>
                </c:pt>
                <c:pt idx="3">
                  <c:v>LO</c:v>
                </c:pt>
                <c:pt idx="4">
                  <c:v>godsdienst</c:v>
                </c:pt>
                <c:pt idx="5">
                  <c:v>specifiek gedeelte</c:v>
                </c:pt>
              </c:strCache>
            </c:strRef>
          </c:cat>
          <c:val>
            <c:numRef>
              <c:f>Blad1!$B$43:$B$48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3116-4B4B-9FA9-DF907B8BF6BB}"/>
            </c:ext>
          </c:extLst>
        </c:ser>
        <c:ser>
          <c:idx val="1"/>
          <c:order val="1"/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Blad1!$A$43:$A$48</c:f>
              <c:strCache>
                <c:ptCount val="6"/>
                <c:pt idx="0">
                  <c:v>wiskunde-mavo</c:v>
                </c:pt>
                <c:pt idx="1">
                  <c:v>Nederlands-mavo</c:v>
                </c:pt>
                <c:pt idx="2">
                  <c:v>Engels</c:v>
                </c:pt>
                <c:pt idx="3">
                  <c:v>LO</c:v>
                </c:pt>
                <c:pt idx="4">
                  <c:v>godsdienst</c:v>
                </c:pt>
                <c:pt idx="5">
                  <c:v>specifiek gedeelte</c:v>
                </c:pt>
              </c:strCache>
            </c:strRef>
          </c:cat>
          <c:val>
            <c:numRef>
              <c:f>Blad1!$C$43:$C$48</c:f>
              <c:numCache>
                <c:formatCode>General</c:formatCode>
                <c:ptCount val="6"/>
                <c:pt idx="0">
                  <c:v>3</c:v>
                </c:pt>
                <c:pt idx="1">
                  <c:v>5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16-4B4B-9FA9-DF907B8BF6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15172016"/>
        <c:axId val="1115172848"/>
      </c:barChart>
      <c:catAx>
        <c:axId val="1115172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Cocogoose Pro" panose="02000503020000020004" pitchFamily="2" charset="0"/>
                <a:ea typeface="+mn-ea"/>
                <a:cs typeface="+mn-cs"/>
              </a:defRPr>
            </a:pPr>
            <a:endParaRPr lang="en-US"/>
          </a:p>
        </c:txPr>
        <c:crossAx val="1115172848"/>
        <c:crosses val="autoZero"/>
        <c:auto val="1"/>
        <c:lblAlgn val="ctr"/>
        <c:lblOffset val="100"/>
        <c:noMultiLvlLbl val="0"/>
      </c:catAx>
      <c:valAx>
        <c:axId val="1115172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5172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528D5A-B279-422D-94FF-B1953CA3973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45E6D07-AE99-490F-8B07-AE05D3A2ADFD}">
      <dgm:prSet phldrT="[Tekst]" custT="1"/>
      <dgm:spPr/>
      <dgm:t>
        <a:bodyPr/>
        <a:lstStyle/>
        <a:p>
          <a:r>
            <a:rPr lang="nl-BE" sz="1800" b="1" u="none" dirty="0">
              <a:latin typeface="Cocogoose Pro" panose="02000503020000020004" pitchFamily="2" charset="0"/>
            </a:rPr>
            <a:t>NATUURWETENSCHAPPEN</a:t>
          </a:r>
          <a:endParaRPr lang="nl-NL" sz="1800" b="1" u="none" dirty="0"/>
        </a:p>
      </dgm:t>
    </dgm:pt>
    <dgm:pt modelId="{5D5647FC-0D34-4CD3-957A-168ECC39ED6A}" type="parTrans" cxnId="{903C7E02-B1A4-4408-B205-6B35C24EF1E3}">
      <dgm:prSet/>
      <dgm:spPr/>
      <dgm:t>
        <a:bodyPr/>
        <a:lstStyle/>
        <a:p>
          <a:endParaRPr lang="nl-NL"/>
        </a:p>
      </dgm:t>
    </dgm:pt>
    <dgm:pt modelId="{F9BD5143-D908-4AF2-A568-2481714B2C73}" type="sibTrans" cxnId="{903C7E02-B1A4-4408-B205-6B35C24EF1E3}">
      <dgm:prSet/>
      <dgm:spPr/>
      <dgm:t>
        <a:bodyPr/>
        <a:lstStyle/>
        <a:p>
          <a:endParaRPr lang="nl-NL"/>
        </a:p>
      </dgm:t>
    </dgm:pt>
    <dgm:pt modelId="{534EF27C-F922-499B-A043-F3D22DB59861}">
      <dgm:prSet phldrT="[Tekst]"/>
      <dgm:spPr/>
      <dgm:t>
        <a:bodyPr/>
        <a:lstStyle/>
        <a:p>
          <a:r>
            <a:rPr lang="nl-BE" b="1" u="none" dirty="0">
              <a:latin typeface="Cocogoose Pro" panose="02000503020000020004" pitchFamily="2" charset="0"/>
            </a:rPr>
            <a:t>TECHNOLOGISCHE WETENSCHAPPEN (4/5)</a:t>
          </a:r>
          <a:endParaRPr lang="nl-NL" b="1" u="none" dirty="0"/>
        </a:p>
      </dgm:t>
    </dgm:pt>
    <dgm:pt modelId="{94A54825-3F1D-4206-B171-3666C3AD0C01}" type="parTrans" cxnId="{3632545A-DD2A-4CCA-BE6D-0BFEE1FFE598}">
      <dgm:prSet/>
      <dgm:spPr/>
      <dgm:t>
        <a:bodyPr/>
        <a:lstStyle/>
        <a:p>
          <a:endParaRPr lang="nl-NL"/>
        </a:p>
      </dgm:t>
    </dgm:pt>
    <dgm:pt modelId="{11C15BCE-51FB-4B6F-A9D6-FD2FF176B0A1}" type="sibTrans" cxnId="{3632545A-DD2A-4CCA-BE6D-0BFEE1FFE598}">
      <dgm:prSet/>
      <dgm:spPr/>
      <dgm:t>
        <a:bodyPr/>
        <a:lstStyle/>
        <a:p>
          <a:endParaRPr lang="nl-NL"/>
        </a:p>
      </dgm:t>
    </dgm:pt>
    <dgm:pt modelId="{C0D2F4FD-4954-4B9C-A3FD-3135DB527B6C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dirty="0">
              <a:latin typeface="Cocogoose Pro" panose="02000503020000020004" pitchFamily="2" charset="0"/>
            </a:rPr>
            <a:t>Uitgebreid pakket voor wiskunde (keuze 4 of 5 uur)</a:t>
          </a:r>
          <a:endParaRPr lang="nl-NL" dirty="0"/>
        </a:p>
      </dgm:t>
    </dgm:pt>
    <dgm:pt modelId="{D7A4EA6B-E060-4760-9A59-297306AB916B}" type="parTrans" cxnId="{61CB5536-4D61-4AD7-93B2-EA63B9EBB99F}">
      <dgm:prSet/>
      <dgm:spPr/>
      <dgm:t>
        <a:bodyPr/>
        <a:lstStyle/>
        <a:p>
          <a:endParaRPr lang="nl-NL"/>
        </a:p>
      </dgm:t>
    </dgm:pt>
    <dgm:pt modelId="{A8BF9317-50AF-46BE-9351-64543689082B}" type="sibTrans" cxnId="{61CB5536-4D61-4AD7-93B2-EA63B9EBB99F}">
      <dgm:prSet/>
      <dgm:spPr/>
      <dgm:t>
        <a:bodyPr/>
        <a:lstStyle/>
        <a:p>
          <a:endParaRPr lang="nl-NL"/>
        </a:p>
      </dgm:t>
    </dgm:pt>
    <dgm:pt modelId="{390B3159-2FCF-4ABB-9775-1981D826666F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dirty="0">
              <a:latin typeface="Cocogoose Pro" panose="02000503020000020004" pitchFamily="2" charset="0"/>
            </a:rPr>
            <a:t>STEM- geïntegreerd onderzoek en problemen oplossen (labo) in een technologische context.</a:t>
          </a:r>
          <a:endParaRPr lang="nl-NL" dirty="0"/>
        </a:p>
      </dgm:t>
    </dgm:pt>
    <dgm:pt modelId="{5B7B76A2-391C-4A96-9085-5C83E50BEDD5}" type="parTrans" cxnId="{3034D313-F716-4E65-A445-8ABE0679F08E}">
      <dgm:prSet/>
      <dgm:spPr/>
      <dgm:t>
        <a:bodyPr/>
        <a:lstStyle/>
        <a:p>
          <a:endParaRPr lang="nl-NL"/>
        </a:p>
      </dgm:t>
    </dgm:pt>
    <dgm:pt modelId="{1DD3DC17-01D9-4A8F-8816-554CAD271E27}" type="sibTrans" cxnId="{3034D313-F716-4E65-A445-8ABE0679F08E}">
      <dgm:prSet/>
      <dgm:spPr/>
      <dgm:t>
        <a:bodyPr/>
        <a:lstStyle/>
        <a:p>
          <a:endParaRPr lang="nl-NL"/>
        </a:p>
      </dgm:t>
    </dgm:pt>
    <dgm:pt modelId="{851AE2A5-4E9A-4C07-BD88-9A750541C7F3}">
      <dgm:prSet phldrT="[Tekst]"/>
      <dgm:spPr/>
      <dgm:t>
        <a:bodyPr/>
        <a:lstStyle/>
        <a:p>
          <a:r>
            <a:rPr lang="nl-BE" b="1" u="none" dirty="0">
              <a:latin typeface="Cocogoose Pro" panose="02000503020000020004" pitchFamily="2" charset="0"/>
            </a:rPr>
            <a:t>BIOTECHNOLOGISCHE STEM-WETENSCHAPPEN</a:t>
          </a:r>
          <a:endParaRPr lang="nl-NL" b="1" u="none" dirty="0"/>
        </a:p>
      </dgm:t>
    </dgm:pt>
    <dgm:pt modelId="{DC35F49C-F0DE-4C59-B36B-3B245FE64E30}" type="parTrans" cxnId="{1CD6B665-C0D6-4DE5-BFE0-261CECBB4136}">
      <dgm:prSet/>
      <dgm:spPr/>
      <dgm:t>
        <a:bodyPr/>
        <a:lstStyle/>
        <a:p>
          <a:endParaRPr lang="nl-NL"/>
        </a:p>
      </dgm:t>
    </dgm:pt>
    <dgm:pt modelId="{328E8586-7204-4656-AD1B-B61165421DAB}" type="sibTrans" cxnId="{1CD6B665-C0D6-4DE5-BFE0-261CECBB4136}">
      <dgm:prSet/>
      <dgm:spPr/>
      <dgm:t>
        <a:bodyPr/>
        <a:lstStyle/>
        <a:p>
          <a:endParaRPr lang="nl-NL"/>
        </a:p>
      </dgm:t>
    </dgm:pt>
    <dgm:pt modelId="{099C649A-6BB8-48A2-8D52-B24A03837E04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dirty="0">
              <a:latin typeface="Cocogoose Pro" panose="02000503020000020004" pitchFamily="2" charset="0"/>
            </a:rPr>
            <a:t>Uitbreiding biologie en chemie</a:t>
          </a:r>
          <a:endParaRPr lang="nl-NL" dirty="0"/>
        </a:p>
      </dgm:t>
    </dgm:pt>
    <dgm:pt modelId="{F0150709-F494-4758-B433-5ACF46EAEE4A}" type="parTrans" cxnId="{E32C6F28-C050-4EE5-83C4-168AE6C1EF89}">
      <dgm:prSet/>
      <dgm:spPr/>
      <dgm:t>
        <a:bodyPr/>
        <a:lstStyle/>
        <a:p>
          <a:endParaRPr lang="nl-NL"/>
        </a:p>
      </dgm:t>
    </dgm:pt>
    <dgm:pt modelId="{B6DEFBCA-9A19-4BEA-BDE1-E933D938075B}" type="sibTrans" cxnId="{E32C6F28-C050-4EE5-83C4-168AE6C1EF89}">
      <dgm:prSet/>
      <dgm:spPr/>
      <dgm:t>
        <a:bodyPr/>
        <a:lstStyle/>
        <a:p>
          <a:endParaRPr lang="nl-NL"/>
        </a:p>
      </dgm:t>
    </dgm:pt>
    <dgm:pt modelId="{F7E97E19-57BE-48D0-9E76-946FB115D5DE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dirty="0">
              <a:latin typeface="Cocogoose Pro" panose="02000503020000020004" pitchFamily="2" charset="0"/>
            </a:rPr>
            <a:t>STEM-geïntegreerd onderzoek en problemen oplossen (labo) in een biotechnologische context</a:t>
          </a:r>
          <a:endParaRPr lang="nl-NL" dirty="0"/>
        </a:p>
      </dgm:t>
    </dgm:pt>
    <dgm:pt modelId="{BD1D023C-D326-4D66-A21E-02CC566531A7}" type="parTrans" cxnId="{2FA44519-847D-4396-B9A9-B405AD16ED8D}">
      <dgm:prSet/>
      <dgm:spPr/>
      <dgm:t>
        <a:bodyPr/>
        <a:lstStyle/>
        <a:p>
          <a:endParaRPr lang="nl-NL"/>
        </a:p>
      </dgm:t>
    </dgm:pt>
    <dgm:pt modelId="{B071E2A8-329A-4A2C-9EF7-37EB6E97CC6A}" type="sibTrans" cxnId="{2FA44519-847D-4396-B9A9-B405AD16ED8D}">
      <dgm:prSet/>
      <dgm:spPr/>
      <dgm:t>
        <a:bodyPr/>
        <a:lstStyle/>
        <a:p>
          <a:endParaRPr lang="nl-NL"/>
        </a:p>
      </dgm:t>
    </dgm:pt>
    <dgm:pt modelId="{B75C623F-7463-410F-8B81-56D602BEF40C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endParaRPr lang="nl-NL" dirty="0"/>
        </a:p>
      </dgm:t>
    </dgm:pt>
    <dgm:pt modelId="{1DB3E5B9-9C10-4606-AE77-EC1936DF4FA0}" type="parTrans" cxnId="{00BF9A88-FE28-45AB-88AD-DD120BC5381B}">
      <dgm:prSet/>
      <dgm:spPr/>
      <dgm:t>
        <a:bodyPr/>
        <a:lstStyle/>
        <a:p>
          <a:endParaRPr lang="nl-NL"/>
        </a:p>
      </dgm:t>
    </dgm:pt>
    <dgm:pt modelId="{60E039DB-A06C-4885-8345-10F1FFF8B2F7}" type="sibTrans" cxnId="{00BF9A88-FE28-45AB-88AD-DD120BC5381B}">
      <dgm:prSet/>
      <dgm:spPr/>
      <dgm:t>
        <a:bodyPr/>
        <a:lstStyle/>
        <a:p>
          <a:endParaRPr lang="nl-NL"/>
        </a:p>
      </dgm:t>
    </dgm:pt>
    <dgm:pt modelId="{E52AA6B1-ED97-4FF4-929D-0BEB42EA93F8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algn="l">
            <a:buNone/>
          </a:pPr>
          <a:r>
            <a:rPr lang="nl-BE" sz="1400" dirty="0">
              <a:latin typeface="Cocogoose Pro" panose="02000503020000020004" pitchFamily="2" charset="0"/>
            </a:rPr>
            <a:t>Brede algemene vorming (Ned., Duits, geschiedenis, esthetica)</a:t>
          </a:r>
          <a:endParaRPr lang="nl-NL" sz="1400" dirty="0"/>
        </a:p>
      </dgm:t>
    </dgm:pt>
    <dgm:pt modelId="{22F3373E-FDE5-4582-A0A9-98075FBA9079}" type="parTrans" cxnId="{5269D106-33DC-4C2B-8E02-995A17462B4F}">
      <dgm:prSet/>
      <dgm:spPr/>
      <dgm:t>
        <a:bodyPr/>
        <a:lstStyle/>
        <a:p>
          <a:endParaRPr lang="nl-BE"/>
        </a:p>
      </dgm:t>
    </dgm:pt>
    <dgm:pt modelId="{7BFAECB7-1E64-4686-B46C-1195AD35E2B4}" type="sibTrans" cxnId="{5269D106-33DC-4C2B-8E02-995A17462B4F}">
      <dgm:prSet/>
      <dgm:spPr/>
      <dgm:t>
        <a:bodyPr/>
        <a:lstStyle/>
        <a:p>
          <a:endParaRPr lang="nl-BE"/>
        </a:p>
      </dgm:t>
    </dgm:pt>
    <dgm:pt modelId="{1ADE819A-E9F3-42D6-8927-9FC98B8C3288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algn="l">
            <a:buNone/>
          </a:pPr>
          <a:r>
            <a:rPr lang="nl-BE" sz="1400" dirty="0">
              <a:latin typeface="Cocogoose Pro" panose="02000503020000020004" pitchFamily="2" charset="0"/>
            </a:rPr>
            <a:t>Uitgebreid pakket voor ALLE  wetenschappen</a:t>
          </a:r>
          <a:endParaRPr lang="nl-NL" sz="1400" dirty="0"/>
        </a:p>
      </dgm:t>
    </dgm:pt>
    <dgm:pt modelId="{8137255C-96D6-4F63-83AE-1D6AF9ED3C14}" type="parTrans" cxnId="{FEFBE395-ADDA-48A2-8250-C4AF9910AB93}">
      <dgm:prSet/>
      <dgm:spPr/>
      <dgm:t>
        <a:bodyPr/>
        <a:lstStyle/>
        <a:p>
          <a:endParaRPr lang="nl-BE"/>
        </a:p>
      </dgm:t>
    </dgm:pt>
    <dgm:pt modelId="{B36AB651-D247-43B1-A4D6-DA898B6FFE7D}" type="sibTrans" cxnId="{FEFBE395-ADDA-48A2-8250-C4AF9910AB93}">
      <dgm:prSet/>
      <dgm:spPr/>
      <dgm:t>
        <a:bodyPr/>
        <a:lstStyle/>
        <a:p>
          <a:endParaRPr lang="nl-BE"/>
        </a:p>
      </dgm:t>
    </dgm:pt>
    <dgm:pt modelId="{BDF5AA2F-7C6C-44D7-844D-192F36364AD1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algn="l">
            <a:buNone/>
          </a:pPr>
          <a:endParaRPr lang="nl-NL" sz="1400" dirty="0"/>
        </a:p>
      </dgm:t>
    </dgm:pt>
    <dgm:pt modelId="{DAE54A0A-7BE3-4582-BD41-C7F341317A3A}" type="parTrans" cxnId="{2F388B39-6E79-46D3-AEF1-403BDD81A6C1}">
      <dgm:prSet/>
      <dgm:spPr/>
      <dgm:t>
        <a:bodyPr/>
        <a:lstStyle/>
        <a:p>
          <a:endParaRPr lang="nl-BE"/>
        </a:p>
      </dgm:t>
    </dgm:pt>
    <dgm:pt modelId="{FED3B30D-B851-41B3-9B8F-50B28E647ECE}" type="sibTrans" cxnId="{2F388B39-6E79-46D3-AEF1-403BDD81A6C1}">
      <dgm:prSet/>
      <dgm:spPr/>
      <dgm:t>
        <a:bodyPr/>
        <a:lstStyle/>
        <a:p>
          <a:endParaRPr lang="nl-BE"/>
        </a:p>
      </dgm:t>
    </dgm:pt>
    <dgm:pt modelId="{08C70893-83D0-4A60-9D0B-4BCC6BFBDD17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endParaRPr lang="nl-NL" dirty="0"/>
        </a:p>
      </dgm:t>
    </dgm:pt>
    <dgm:pt modelId="{806A8C67-513B-4796-B82F-491A26BE6FED}" type="parTrans" cxnId="{AB323856-1E11-4AD3-ACCF-1D4586B6EA9D}">
      <dgm:prSet/>
      <dgm:spPr/>
    </dgm:pt>
    <dgm:pt modelId="{C0792531-18DD-4A1A-9BDE-962862588654}" type="sibTrans" cxnId="{AB323856-1E11-4AD3-ACCF-1D4586B6EA9D}">
      <dgm:prSet/>
      <dgm:spPr/>
    </dgm:pt>
    <dgm:pt modelId="{BEFCCC3E-D286-4C85-9E1B-B8F5B632B257}" type="pres">
      <dgm:prSet presAssocID="{91528D5A-B279-422D-94FF-B1953CA39731}" presName="Name0" presStyleCnt="0">
        <dgm:presLayoutVars>
          <dgm:dir/>
          <dgm:animLvl val="lvl"/>
          <dgm:resizeHandles val="exact"/>
        </dgm:presLayoutVars>
      </dgm:prSet>
      <dgm:spPr/>
    </dgm:pt>
    <dgm:pt modelId="{16157D61-F761-49CD-A679-09DA0ADD5319}" type="pres">
      <dgm:prSet presAssocID="{B45E6D07-AE99-490F-8B07-AE05D3A2ADFD}" presName="composite" presStyleCnt="0"/>
      <dgm:spPr/>
    </dgm:pt>
    <dgm:pt modelId="{6C8777A0-1DBA-45E2-9975-1B7D6D8B68AA}" type="pres">
      <dgm:prSet presAssocID="{B45E6D07-AE99-490F-8B07-AE05D3A2ADF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E987BC9-6630-4709-91CD-694344BA1318}" type="pres">
      <dgm:prSet presAssocID="{B45E6D07-AE99-490F-8B07-AE05D3A2ADFD}" presName="desTx" presStyleLbl="alignAccFollowNode1" presStyleIdx="0" presStyleCnt="3">
        <dgm:presLayoutVars>
          <dgm:bulletEnabled val="1"/>
        </dgm:presLayoutVars>
      </dgm:prSet>
      <dgm:spPr/>
    </dgm:pt>
    <dgm:pt modelId="{BBFE101F-4180-4E28-BA8E-8B208B126042}" type="pres">
      <dgm:prSet presAssocID="{F9BD5143-D908-4AF2-A568-2481714B2C73}" presName="space" presStyleCnt="0"/>
      <dgm:spPr/>
    </dgm:pt>
    <dgm:pt modelId="{3609424B-BC66-49C0-A3C6-459922C9A058}" type="pres">
      <dgm:prSet presAssocID="{534EF27C-F922-499B-A043-F3D22DB59861}" presName="composite" presStyleCnt="0"/>
      <dgm:spPr/>
    </dgm:pt>
    <dgm:pt modelId="{73ABEA3E-4C01-4037-BFF1-AACD8AEB5CF9}" type="pres">
      <dgm:prSet presAssocID="{534EF27C-F922-499B-A043-F3D22DB5986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7E1A9EC-EDF8-48A2-97C5-4DEF48A3B2CC}" type="pres">
      <dgm:prSet presAssocID="{534EF27C-F922-499B-A043-F3D22DB59861}" presName="desTx" presStyleLbl="alignAccFollowNode1" presStyleIdx="1" presStyleCnt="3">
        <dgm:presLayoutVars>
          <dgm:bulletEnabled val="1"/>
        </dgm:presLayoutVars>
      </dgm:prSet>
      <dgm:spPr/>
    </dgm:pt>
    <dgm:pt modelId="{55293597-932C-4864-883F-8980252AFF01}" type="pres">
      <dgm:prSet presAssocID="{11C15BCE-51FB-4B6F-A9D6-FD2FF176B0A1}" presName="space" presStyleCnt="0"/>
      <dgm:spPr/>
    </dgm:pt>
    <dgm:pt modelId="{77E14992-7D1A-4069-ADBF-15BB49093CCB}" type="pres">
      <dgm:prSet presAssocID="{851AE2A5-4E9A-4C07-BD88-9A750541C7F3}" presName="composite" presStyleCnt="0"/>
      <dgm:spPr/>
    </dgm:pt>
    <dgm:pt modelId="{F0A62EAE-BAD1-48E0-94DD-65A5CBBC3EB6}" type="pres">
      <dgm:prSet presAssocID="{851AE2A5-4E9A-4C07-BD88-9A750541C7F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22616D4-91E7-4314-810A-133907988725}" type="pres">
      <dgm:prSet presAssocID="{851AE2A5-4E9A-4C07-BD88-9A750541C7F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903C7E02-B1A4-4408-B205-6B35C24EF1E3}" srcId="{91528D5A-B279-422D-94FF-B1953CA39731}" destId="{B45E6D07-AE99-490F-8B07-AE05D3A2ADFD}" srcOrd="0" destOrd="0" parTransId="{5D5647FC-0D34-4CD3-957A-168ECC39ED6A}" sibTransId="{F9BD5143-D908-4AF2-A568-2481714B2C73}"/>
    <dgm:cxn modelId="{5269D106-33DC-4C2B-8E02-995A17462B4F}" srcId="{B45E6D07-AE99-490F-8B07-AE05D3A2ADFD}" destId="{E52AA6B1-ED97-4FF4-929D-0BEB42EA93F8}" srcOrd="0" destOrd="0" parTransId="{22F3373E-FDE5-4582-A0A9-98075FBA9079}" sibTransId="{7BFAECB7-1E64-4686-B46C-1195AD35E2B4}"/>
    <dgm:cxn modelId="{3034D313-F716-4E65-A445-8ABE0679F08E}" srcId="{534EF27C-F922-499B-A043-F3D22DB59861}" destId="{390B3159-2FCF-4ABB-9775-1981D826666F}" srcOrd="2" destOrd="0" parTransId="{5B7B76A2-391C-4A96-9085-5C83E50BEDD5}" sibTransId="{1DD3DC17-01D9-4A8F-8816-554CAD271E27}"/>
    <dgm:cxn modelId="{BC723115-9743-4988-B312-26EE572C7D03}" type="presOf" srcId="{1ADE819A-E9F3-42D6-8927-9FC98B8C3288}" destId="{6E987BC9-6630-4709-91CD-694344BA1318}" srcOrd="0" destOrd="2" presId="urn:microsoft.com/office/officeart/2005/8/layout/hList1"/>
    <dgm:cxn modelId="{2FA44519-847D-4396-B9A9-B405AD16ED8D}" srcId="{851AE2A5-4E9A-4C07-BD88-9A750541C7F3}" destId="{F7E97E19-57BE-48D0-9E76-946FB115D5DE}" srcOrd="2" destOrd="0" parTransId="{BD1D023C-D326-4D66-A21E-02CC566531A7}" sibTransId="{B071E2A8-329A-4A2C-9EF7-37EB6E97CC6A}"/>
    <dgm:cxn modelId="{E32C6F28-C050-4EE5-83C4-168AE6C1EF89}" srcId="{851AE2A5-4E9A-4C07-BD88-9A750541C7F3}" destId="{099C649A-6BB8-48A2-8D52-B24A03837E04}" srcOrd="0" destOrd="0" parTransId="{F0150709-F494-4758-B433-5ACF46EAEE4A}" sibTransId="{B6DEFBCA-9A19-4BEA-BDE1-E933D938075B}"/>
    <dgm:cxn modelId="{02BDF431-6AEC-4B21-B01F-DE12C659ABE1}" type="presOf" srcId="{E52AA6B1-ED97-4FF4-929D-0BEB42EA93F8}" destId="{6E987BC9-6630-4709-91CD-694344BA1318}" srcOrd="0" destOrd="0" presId="urn:microsoft.com/office/officeart/2005/8/layout/hList1"/>
    <dgm:cxn modelId="{AB885234-85AA-4CF0-AF66-E472A604C537}" type="presOf" srcId="{F7E97E19-57BE-48D0-9E76-946FB115D5DE}" destId="{322616D4-91E7-4314-810A-133907988725}" srcOrd="0" destOrd="2" presId="urn:microsoft.com/office/officeart/2005/8/layout/hList1"/>
    <dgm:cxn modelId="{61CB5536-4D61-4AD7-93B2-EA63B9EBB99F}" srcId="{534EF27C-F922-499B-A043-F3D22DB59861}" destId="{C0D2F4FD-4954-4B9C-A3FD-3135DB527B6C}" srcOrd="0" destOrd="0" parTransId="{D7A4EA6B-E060-4760-9A59-297306AB916B}" sibTransId="{A8BF9317-50AF-46BE-9351-64543689082B}"/>
    <dgm:cxn modelId="{2F388B39-6E79-46D3-AEF1-403BDD81A6C1}" srcId="{B45E6D07-AE99-490F-8B07-AE05D3A2ADFD}" destId="{BDF5AA2F-7C6C-44D7-844D-192F36364AD1}" srcOrd="1" destOrd="0" parTransId="{DAE54A0A-7BE3-4582-BD41-C7F341317A3A}" sibTransId="{FED3B30D-B851-41B3-9B8F-50B28E647ECE}"/>
    <dgm:cxn modelId="{5C3B5240-5B64-492C-BA9F-57E4BE464B1F}" type="presOf" srcId="{91528D5A-B279-422D-94FF-B1953CA39731}" destId="{BEFCCC3E-D286-4C85-9E1B-B8F5B632B257}" srcOrd="0" destOrd="0" presId="urn:microsoft.com/office/officeart/2005/8/layout/hList1"/>
    <dgm:cxn modelId="{1CD6B665-C0D6-4DE5-BFE0-261CECBB4136}" srcId="{91528D5A-B279-422D-94FF-B1953CA39731}" destId="{851AE2A5-4E9A-4C07-BD88-9A750541C7F3}" srcOrd="2" destOrd="0" parTransId="{DC35F49C-F0DE-4C59-B36B-3B245FE64E30}" sibTransId="{328E8586-7204-4656-AD1B-B61165421DAB}"/>
    <dgm:cxn modelId="{BACBFF4E-7282-4EF9-8B10-5B8AFC7449FC}" type="presOf" srcId="{851AE2A5-4E9A-4C07-BD88-9A750541C7F3}" destId="{F0A62EAE-BAD1-48E0-94DD-65A5CBBC3EB6}" srcOrd="0" destOrd="0" presId="urn:microsoft.com/office/officeart/2005/8/layout/hList1"/>
    <dgm:cxn modelId="{31819853-CDF5-47FD-BF4C-EFAE7D99A1D6}" type="presOf" srcId="{390B3159-2FCF-4ABB-9775-1981D826666F}" destId="{77E1A9EC-EDF8-48A2-97C5-4DEF48A3B2CC}" srcOrd="0" destOrd="2" presId="urn:microsoft.com/office/officeart/2005/8/layout/hList1"/>
    <dgm:cxn modelId="{AB323856-1E11-4AD3-ACCF-1D4586B6EA9D}" srcId="{534EF27C-F922-499B-A043-F3D22DB59861}" destId="{08C70893-83D0-4A60-9D0B-4BCC6BFBDD17}" srcOrd="1" destOrd="0" parTransId="{806A8C67-513B-4796-B82F-491A26BE6FED}" sibTransId="{C0792531-18DD-4A1A-9BDE-962862588654}"/>
    <dgm:cxn modelId="{3632545A-DD2A-4CCA-BE6D-0BFEE1FFE598}" srcId="{91528D5A-B279-422D-94FF-B1953CA39731}" destId="{534EF27C-F922-499B-A043-F3D22DB59861}" srcOrd="1" destOrd="0" parTransId="{94A54825-3F1D-4206-B171-3666C3AD0C01}" sibTransId="{11C15BCE-51FB-4B6F-A9D6-FD2FF176B0A1}"/>
    <dgm:cxn modelId="{32AB2182-B1CE-48A6-AFF1-BC32F9B2B0AA}" type="presOf" srcId="{08C70893-83D0-4A60-9D0B-4BCC6BFBDD17}" destId="{77E1A9EC-EDF8-48A2-97C5-4DEF48A3B2CC}" srcOrd="0" destOrd="1" presId="urn:microsoft.com/office/officeart/2005/8/layout/hList1"/>
    <dgm:cxn modelId="{00BF9A88-FE28-45AB-88AD-DD120BC5381B}" srcId="{851AE2A5-4E9A-4C07-BD88-9A750541C7F3}" destId="{B75C623F-7463-410F-8B81-56D602BEF40C}" srcOrd="1" destOrd="0" parTransId="{1DB3E5B9-9C10-4606-AE77-EC1936DF4FA0}" sibTransId="{60E039DB-A06C-4885-8345-10F1FFF8B2F7}"/>
    <dgm:cxn modelId="{8EF73D95-F9D3-4398-842D-9AE56997F0CC}" type="presOf" srcId="{B75C623F-7463-410F-8B81-56D602BEF40C}" destId="{322616D4-91E7-4314-810A-133907988725}" srcOrd="0" destOrd="1" presId="urn:microsoft.com/office/officeart/2005/8/layout/hList1"/>
    <dgm:cxn modelId="{FEFBE395-ADDA-48A2-8250-C4AF9910AB93}" srcId="{B45E6D07-AE99-490F-8B07-AE05D3A2ADFD}" destId="{1ADE819A-E9F3-42D6-8927-9FC98B8C3288}" srcOrd="2" destOrd="0" parTransId="{8137255C-96D6-4F63-83AE-1D6AF9ED3C14}" sibTransId="{B36AB651-D247-43B1-A4D6-DA898B6FFE7D}"/>
    <dgm:cxn modelId="{E7BA27A4-09B5-4874-8EA9-B42D5C7E44DE}" type="presOf" srcId="{099C649A-6BB8-48A2-8D52-B24A03837E04}" destId="{322616D4-91E7-4314-810A-133907988725}" srcOrd="0" destOrd="0" presId="urn:microsoft.com/office/officeart/2005/8/layout/hList1"/>
    <dgm:cxn modelId="{4A24A4AD-930A-4F14-A56E-65F007E418AF}" type="presOf" srcId="{B45E6D07-AE99-490F-8B07-AE05D3A2ADFD}" destId="{6C8777A0-1DBA-45E2-9975-1B7D6D8B68AA}" srcOrd="0" destOrd="0" presId="urn:microsoft.com/office/officeart/2005/8/layout/hList1"/>
    <dgm:cxn modelId="{1E5F6ECA-B2CB-4FF2-A41F-ED73DF18729A}" type="presOf" srcId="{534EF27C-F922-499B-A043-F3D22DB59861}" destId="{73ABEA3E-4C01-4037-BFF1-AACD8AEB5CF9}" srcOrd="0" destOrd="0" presId="urn:microsoft.com/office/officeart/2005/8/layout/hList1"/>
    <dgm:cxn modelId="{8E0804E7-5986-49DC-B5C2-74C3B8BAA29D}" type="presOf" srcId="{C0D2F4FD-4954-4B9C-A3FD-3135DB527B6C}" destId="{77E1A9EC-EDF8-48A2-97C5-4DEF48A3B2CC}" srcOrd="0" destOrd="0" presId="urn:microsoft.com/office/officeart/2005/8/layout/hList1"/>
    <dgm:cxn modelId="{D51A72E8-3EE3-4722-8134-4B17012FCE0D}" type="presOf" srcId="{BDF5AA2F-7C6C-44D7-844D-192F36364AD1}" destId="{6E987BC9-6630-4709-91CD-694344BA1318}" srcOrd="0" destOrd="1" presId="urn:microsoft.com/office/officeart/2005/8/layout/hList1"/>
    <dgm:cxn modelId="{6420C803-F537-44FA-B858-0327E3005DD3}" type="presParOf" srcId="{BEFCCC3E-D286-4C85-9E1B-B8F5B632B257}" destId="{16157D61-F761-49CD-A679-09DA0ADD5319}" srcOrd="0" destOrd="0" presId="urn:microsoft.com/office/officeart/2005/8/layout/hList1"/>
    <dgm:cxn modelId="{3BF79CED-FE22-4352-9A2A-C20DE63E6733}" type="presParOf" srcId="{16157D61-F761-49CD-A679-09DA0ADD5319}" destId="{6C8777A0-1DBA-45E2-9975-1B7D6D8B68AA}" srcOrd="0" destOrd="0" presId="urn:microsoft.com/office/officeart/2005/8/layout/hList1"/>
    <dgm:cxn modelId="{F7D44798-1DF8-475E-8B11-59CCBC5C0DC5}" type="presParOf" srcId="{16157D61-F761-49CD-A679-09DA0ADD5319}" destId="{6E987BC9-6630-4709-91CD-694344BA1318}" srcOrd="1" destOrd="0" presId="urn:microsoft.com/office/officeart/2005/8/layout/hList1"/>
    <dgm:cxn modelId="{5E177EE5-241D-472C-A55C-83593EDF4AA5}" type="presParOf" srcId="{BEFCCC3E-D286-4C85-9E1B-B8F5B632B257}" destId="{BBFE101F-4180-4E28-BA8E-8B208B126042}" srcOrd="1" destOrd="0" presId="urn:microsoft.com/office/officeart/2005/8/layout/hList1"/>
    <dgm:cxn modelId="{22CCEEE5-E0FA-4142-8420-1FC4326CEF4D}" type="presParOf" srcId="{BEFCCC3E-D286-4C85-9E1B-B8F5B632B257}" destId="{3609424B-BC66-49C0-A3C6-459922C9A058}" srcOrd="2" destOrd="0" presId="urn:microsoft.com/office/officeart/2005/8/layout/hList1"/>
    <dgm:cxn modelId="{C4C691FB-2FAD-4E5F-BD08-845B11E00A91}" type="presParOf" srcId="{3609424B-BC66-49C0-A3C6-459922C9A058}" destId="{73ABEA3E-4C01-4037-BFF1-AACD8AEB5CF9}" srcOrd="0" destOrd="0" presId="urn:microsoft.com/office/officeart/2005/8/layout/hList1"/>
    <dgm:cxn modelId="{E94F11CC-CD18-417B-975C-CEE9B85FF672}" type="presParOf" srcId="{3609424B-BC66-49C0-A3C6-459922C9A058}" destId="{77E1A9EC-EDF8-48A2-97C5-4DEF48A3B2CC}" srcOrd="1" destOrd="0" presId="urn:microsoft.com/office/officeart/2005/8/layout/hList1"/>
    <dgm:cxn modelId="{C4DEDF5F-345C-4A8A-8ACB-4008F7FF62E1}" type="presParOf" srcId="{BEFCCC3E-D286-4C85-9E1B-B8F5B632B257}" destId="{55293597-932C-4864-883F-8980252AFF01}" srcOrd="3" destOrd="0" presId="urn:microsoft.com/office/officeart/2005/8/layout/hList1"/>
    <dgm:cxn modelId="{F0F15132-D511-45B9-B567-69CB1CFA6BB4}" type="presParOf" srcId="{BEFCCC3E-D286-4C85-9E1B-B8F5B632B257}" destId="{77E14992-7D1A-4069-ADBF-15BB49093CCB}" srcOrd="4" destOrd="0" presId="urn:microsoft.com/office/officeart/2005/8/layout/hList1"/>
    <dgm:cxn modelId="{BF5E743D-ED62-4BAA-83FC-872D2C157F6E}" type="presParOf" srcId="{77E14992-7D1A-4069-ADBF-15BB49093CCB}" destId="{F0A62EAE-BAD1-48E0-94DD-65A5CBBC3EB6}" srcOrd="0" destOrd="0" presId="urn:microsoft.com/office/officeart/2005/8/layout/hList1"/>
    <dgm:cxn modelId="{4F6EDF48-1588-4927-8786-491A0A949C10}" type="presParOf" srcId="{77E14992-7D1A-4069-ADBF-15BB49093CCB}" destId="{322616D4-91E7-4314-810A-13390798872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5A2B72-5B3D-40F3-A495-223F92BFB16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F6DFD98-2217-4AE5-86D3-37A95117A393}">
      <dgm:prSet phldrT="[Teks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nl-NL" sz="2000" b="1" dirty="0">
              <a:latin typeface="Cocogoose Pro" panose="02000503020000020004" pitchFamily="2" charset="0"/>
            </a:rPr>
            <a:t>Biotechnologische STEM-wetenschappen</a:t>
          </a:r>
        </a:p>
      </dgm:t>
    </dgm:pt>
    <dgm:pt modelId="{F0F4EF7D-26D6-4412-8E34-B3BD17AB4403}" type="parTrans" cxnId="{D83971B9-BCF2-4357-9BE5-9BFEF230F276}">
      <dgm:prSet/>
      <dgm:spPr/>
      <dgm:t>
        <a:bodyPr/>
        <a:lstStyle/>
        <a:p>
          <a:endParaRPr lang="nl-NL" sz="2000" b="1"/>
        </a:p>
      </dgm:t>
    </dgm:pt>
    <dgm:pt modelId="{0CD56E08-81E5-4B80-91B3-661BC9FE6903}" type="sibTrans" cxnId="{D83971B9-BCF2-4357-9BE5-9BFEF230F276}">
      <dgm:prSet/>
      <dgm:spPr/>
      <dgm:t>
        <a:bodyPr/>
        <a:lstStyle/>
        <a:p>
          <a:endParaRPr lang="nl-NL" sz="2000" b="1"/>
        </a:p>
      </dgm:t>
    </dgm:pt>
    <dgm:pt modelId="{CD6C5FC9-640F-4C71-9B93-865AB127E4BB}">
      <dgm:prSet phldrT="[Teks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Biotechnologische en chemische STEM-wetenschappen</a:t>
          </a:r>
        </a:p>
      </dgm:t>
    </dgm:pt>
    <dgm:pt modelId="{C0A60090-56B7-46E0-906F-B0F8D8A46A5B}" type="parTrans" cxnId="{6623D449-8CBC-4547-B4C4-D88571CFDD4B}">
      <dgm:prSet/>
      <dgm:spPr/>
      <dgm:t>
        <a:bodyPr/>
        <a:lstStyle/>
        <a:p>
          <a:endParaRPr lang="nl-NL" sz="2000" b="1"/>
        </a:p>
      </dgm:t>
    </dgm:pt>
    <dgm:pt modelId="{0AF5E042-269A-4DBC-A1B7-EFDFEB8191B2}" type="sibTrans" cxnId="{6623D449-8CBC-4547-B4C4-D88571CFDD4B}">
      <dgm:prSet/>
      <dgm:spPr/>
      <dgm:t>
        <a:bodyPr/>
        <a:lstStyle/>
        <a:p>
          <a:endParaRPr lang="nl-NL" sz="2000" b="1"/>
        </a:p>
      </dgm:t>
    </dgm:pt>
    <dgm:pt modelId="{BBEC248A-8708-464B-A3A6-70166B66AA4F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nl-NL" sz="2000" b="1">
              <a:latin typeface="Cocogoose Pro" panose="02000503020000020004" pitchFamily="2" charset="0"/>
            </a:rPr>
            <a:t>Natuurwetenschappen</a:t>
          </a:r>
          <a:endParaRPr lang="nl-NL" sz="2000" b="1" dirty="0">
            <a:latin typeface="Cocogoose Pro" panose="02000503020000020004" pitchFamily="2" charset="0"/>
          </a:endParaRPr>
        </a:p>
      </dgm:t>
    </dgm:pt>
    <dgm:pt modelId="{DFF3111D-6EAF-4387-9A7F-F114079A1CA3}" type="parTrans" cxnId="{DB7841B7-890B-44E4-9444-61B7F394B8CA}">
      <dgm:prSet/>
      <dgm:spPr/>
      <dgm:t>
        <a:bodyPr/>
        <a:lstStyle/>
        <a:p>
          <a:endParaRPr lang="nl-NL" sz="2000" b="1"/>
        </a:p>
      </dgm:t>
    </dgm:pt>
    <dgm:pt modelId="{60B72C30-B4FE-4E08-B097-BF24EC34117D}" type="sibTrans" cxnId="{DB7841B7-890B-44E4-9444-61B7F394B8CA}">
      <dgm:prSet/>
      <dgm:spPr/>
      <dgm:t>
        <a:bodyPr/>
        <a:lstStyle/>
        <a:p>
          <a:endParaRPr lang="nl-NL" sz="2000" b="1"/>
        </a:p>
      </dgm:t>
    </dgm:pt>
    <dgm:pt modelId="{22383F54-7B38-4360-83BD-D07EA67641AB}">
      <dgm:prSet phldrT="[Tekst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Wetenschappen-wiskunde </a:t>
          </a:r>
          <a:r>
            <a:rPr lang="nl-NL" sz="2000" b="1" dirty="0">
              <a:solidFill>
                <a:schemeClr val="bg1"/>
              </a:solidFill>
              <a:latin typeface="+mn-lt"/>
            </a:rPr>
            <a:t>6 of 8 u.</a:t>
          </a:r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 </a:t>
          </a:r>
        </a:p>
      </dgm:t>
    </dgm:pt>
    <dgm:pt modelId="{FFF5D8B2-EFFF-4724-902C-AE4202E8DB57}" type="parTrans" cxnId="{4D4791A2-A50A-41C7-BA9C-CCC8F54737F1}">
      <dgm:prSet/>
      <dgm:spPr/>
      <dgm:t>
        <a:bodyPr/>
        <a:lstStyle/>
        <a:p>
          <a:endParaRPr lang="nl-NL" sz="2000" b="1"/>
        </a:p>
      </dgm:t>
    </dgm:pt>
    <dgm:pt modelId="{859F4806-0629-4212-8E74-8D6C313B7F41}" type="sibTrans" cxnId="{4D4791A2-A50A-41C7-BA9C-CCC8F54737F1}">
      <dgm:prSet/>
      <dgm:spPr/>
      <dgm:t>
        <a:bodyPr/>
        <a:lstStyle/>
        <a:p>
          <a:endParaRPr lang="nl-NL" sz="2000" b="1"/>
        </a:p>
      </dgm:t>
    </dgm:pt>
    <dgm:pt modelId="{90D4A0D4-BCDA-40A3-99B4-32B328B6E4AF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2000" b="1" dirty="0">
              <a:latin typeface="Cocogoose Pro" panose="02000503020000020004" pitchFamily="2" charset="0"/>
            </a:rPr>
            <a:t>Technologische</a:t>
          </a:r>
          <a:r>
            <a:rPr lang="nl-NL" sz="2000" b="1" dirty="0"/>
            <a:t> </a:t>
          </a:r>
          <a:r>
            <a:rPr lang="nl-NL" sz="2000" b="1" dirty="0">
              <a:latin typeface="Cocogoose Pro" panose="02000503020000020004" pitchFamily="2" charset="0"/>
            </a:rPr>
            <a:t>wetenschappen </a:t>
          </a:r>
          <a:r>
            <a:rPr lang="nl-NL" sz="2000" b="1" dirty="0">
              <a:latin typeface="+mn-lt"/>
            </a:rPr>
            <a:t>4 u.</a:t>
          </a:r>
          <a:endParaRPr lang="nl-NL" sz="2000" b="1" dirty="0">
            <a:latin typeface="Cocogoose Pro" panose="02000503020000020004" pitchFamily="2" charset="0"/>
          </a:endParaRPr>
        </a:p>
      </dgm:t>
    </dgm:pt>
    <dgm:pt modelId="{646E0E0D-7680-4663-BE5B-B0E72FCC1143}" type="parTrans" cxnId="{BFC9C2BC-E8AC-4078-A177-812911636DE4}">
      <dgm:prSet/>
      <dgm:spPr/>
      <dgm:t>
        <a:bodyPr/>
        <a:lstStyle/>
        <a:p>
          <a:endParaRPr lang="nl-NL" sz="2000" b="1"/>
        </a:p>
      </dgm:t>
    </dgm:pt>
    <dgm:pt modelId="{800520C4-F6AB-4DF1-B53B-72CA19CB31F7}" type="sibTrans" cxnId="{BFC9C2BC-E8AC-4078-A177-812911636DE4}">
      <dgm:prSet/>
      <dgm:spPr/>
      <dgm:t>
        <a:bodyPr/>
        <a:lstStyle/>
        <a:p>
          <a:endParaRPr lang="nl-NL" sz="2000" b="1"/>
        </a:p>
      </dgm:t>
    </dgm:pt>
    <dgm:pt modelId="{FBD15C3A-03D5-4A69-B9E1-D7E0CC456655}">
      <dgm:prSet phldrT="[Teks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nl-NL" sz="2000" b="1" dirty="0" err="1">
              <a:solidFill>
                <a:schemeClr val="bg1"/>
              </a:solidFill>
              <a:latin typeface="Cocogoose Pro" panose="02000503020000020004" pitchFamily="2" charset="0"/>
            </a:rPr>
            <a:t>Mechatronica</a:t>
          </a:r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 </a:t>
          </a:r>
        </a:p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Informatica- en communicatiewetenschappen</a:t>
          </a:r>
        </a:p>
      </dgm:t>
    </dgm:pt>
    <dgm:pt modelId="{E7564E3E-AA8F-451C-8298-788807CBF17E}" type="parTrans" cxnId="{A4269CA4-9FA5-441E-BC8F-FD639584B757}">
      <dgm:prSet/>
      <dgm:spPr/>
      <dgm:t>
        <a:bodyPr/>
        <a:lstStyle/>
        <a:p>
          <a:endParaRPr lang="nl-NL" sz="2000" b="1"/>
        </a:p>
      </dgm:t>
    </dgm:pt>
    <dgm:pt modelId="{970B6442-4C62-479D-B0F4-337949CAD2FC}" type="sibTrans" cxnId="{A4269CA4-9FA5-441E-BC8F-FD639584B757}">
      <dgm:prSet/>
      <dgm:spPr/>
      <dgm:t>
        <a:bodyPr/>
        <a:lstStyle/>
        <a:p>
          <a:endParaRPr lang="nl-NL" sz="2000" b="1"/>
        </a:p>
      </dgm:t>
    </dgm:pt>
    <dgm:pt modelId="{94CC256B-0782-4179-8A3F-5F6E0198BFB6}">
      <dgm:prSet phldrT="[Teks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nl-NL" sz="2000" b="1" dirty="0">
              <a:latin typeface="Cocogoose Pro" panose="02000503020000020004" pitchFamily="2" charset="0"/>
            </a:rPr>
            <a:t>Technologische wetenschappen </a:t>
          </a:r>
          <a:r>
            <a:rPr lang="nl-NL" sz="2000" b="1" dirty="0">
              <a:latin typeface="+mn-lt"/>
            </a:rPr>
            <a:t>5 u.</a:t>
          </a:r>
          <a:endParaRPr lang="nl-NL" sz="2000" b="1" dirty="0">
            <a:latin typeface="Cocogoose Pro" panose="02000503020000020004" pitchFamily="2" charset="0"/>
          </a:endParaRPr>
        </a:p>
      </dgm:t>
    </dgm:pt>
    <dgm:pt modelId="{4E0EF8A6-F6C4-4BC0-A764-BC9947148226}" type="parTrans" cxnId="{F14818D8-F20C-4520-A712-CBD12BF189C5}">
      <dgm:prSet/>
      <dgm:spPr/>
      <dgm:t>
        <a:bodyPr/>
        <a:lstStyle/>
        <a:p>
          <a:endParaRPr lang="nl-NL" sz="2000" b="1"/>
        </a:p>
      </dgm:t>
    </dgm:pt>
    <dgm:pt modelId="{C7E2FAED-873B-4E42-9127-2FBFAE93D0D0}" type="sibTrans" cxnId="{F14818D8-F20C-4520-A712-CBD12BF189C5}">
      <dgm:prSet/>
      <dgm:spPr/>
      <dgm:t>
        <a:bodyPr/>
        <a:lstStyle/>
        <a:p>
          <a:endParaRPr lang="nl-NL" sz="2000" b="1"/>
        </a:p>
      </dgm:t>
    </dgm:pt>
    <dgm:pt modelId="{BA560FD5-E4A0-4DC3-9C10-281D5F26BD2C}">
      <dgm:prSet phldrT="[Tekst]" custT="1"/>
      <dgm:spPr>
        <a:solidFill>
          <a:schemeClr val="accent6">
            <a:lumMod val="50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Technologische wetenschappen en engineering </a:t>
          </a:r>
          <a:r>
            <a:rPr lang="nl-NL" sz="2000" b="1" dirty="0">
              <a:solidFill>
                <a:schemeClr val="bg1"/>
              </a:solidFill>
              <a:latin typeface="+mn-lt"/>
            </a:rPr>
            <a:t>8 u.</a:t>
          </a:r>
          <a:endParaRPr lang="nl-NL" sz="2000" b="1" dirty="0">
            <a:solidFill>
              <a:schemeClr val="bg1"/>
            </a:solidFill>
            <a:latin typeface="Cocogoose Pro" panose="02000503020000020004" pitchFamily="2" charset="0"/>
          </a:endParaRPr>
        </a:p>
      </dgm:t>
    </dgm:pt>
    <dgm:pt modelId="{517BD826-7385-4573-B355-52352B183B3E}" type="parTrans" cxnId="{C9C935A6-CFCA-44C6-9C31-4DC50BAF4623}">
      <dgm:prSet/>
      <dgm:spPr/>
      <dgm:t>
        <a:bodyPr/>
        <a:lstStyle/>
        <a:p>
          <a:endParaRPr lang="nl-NL" sz="2000" b="1"/>
        </a:p>
      </dgm:t>
    </dgm:pt>
    <dgm:pt modelId="{AD408907-FFC9-4011-9FC4-4F5BC3005F9A}" type="sibTrans" cxnId="{C9C935A6-CFCA-44C6-9C31-4DC50BAF4623}">
      <dgm:prSet/>
      <dgm:spPr/>
      <dgm:t>
        <a:bodyPr/>
        <a:lstStyle/>
        <a:p>
          <a:endParaRPr lang="nl-NL" sz="2000" b="1"/>
        </a:p>
      </dgm:t>
    </dgm:pt>
    <dgm:pt modelId="{E407AEB6-739E-4D67-92D1-BB30918CC44B}" type="pres">
      <dgm:prSet presAssocID="{805A2B72-5B3D-40F3-A495-223F92BFB16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38F62EE-4263-4EE4-8718-A6536C2333B2}" type="pres">
      <dgm:prSet presAssocID="{6F6DFD98-2217-4AE5-86D3-37A95117A393}" presName="horFlow" presStyleCnt="0"/>
      <dgm:spPr/>
    </dgm:pt>
    <dgm:pt modelId="{F29C3AE7-5829-4990-BCF9-C7D3DE9E7591}" type="pres">
      <dgm:prSet presAssocID="{6F6DFD98-2217-4AE5-86D3-37A95117A393}" presName="bigChev" presStyleLbl="node1" presStyleIdx="0" presStyleCnt="4" custScaleX="142711"/>
      <dgm:spPr/>
    </dgm:pt>
    <dgm:pt modelId="{E52914D3-DFE7-4209-9E66-F4F570B2614A}" type="pres">
      <dgm:prSet presAssocID="{C0A60090-56B7-46E0-906F-B0F8D8A46A5B}" presName="parTrans" presStyleCnt="0"/>
      <dgm:spPr/>
    </dgm:pt>
    <dgm:pt modelId="{6E5F9AFA-0F06-4051-9521-364B591F8118}" type="pres">
      <dgm:prSet presAssocID="{CD6C5FC9-640F-4C71-9B93-865AB127E4BB}" presName="node" presStyleLbl="alignAccFollowNode1" presStyleIdx="0" presStyleCnt="4" custScaleX="301160" custLinFactNeighborX="14235" custLinFactNeighborY="912">
        <dgm:presLayoutVars>
          <dgm:bulletEnabled val="1"/>
        </dgm:presLayoutVars>
      </dgm:prSet>
      <dgm:spPr/>
    </dgm:pt>
    <dgm:pt modelId="{7988C907-48B8-46FA-A04F-9FC2E8956722}" type="pres">
      <dgm:prSet presAssocID="{6F6DFD98-2217-4AE5-86D3-37A95117A393}" presName="vSp" presStyleCnt="0"/>
      <dgm:spPr/>
    </dgm:pt>
    <dgm:pt modelId="{7E54F87C-62AF-4DDC-87DF-3CAA31D37305}" type="pres">
      <dgm:prSet presAssocID="{BBEC248A-8708-464B-A3A6-70166B66AA4F}" presName="horFlow" presStyleCnt="0"/>
      <dgm:spPr/>
    </dgm:pt>
    <dgm:pt modelId="{3AB9254A-8310-45CF-BFC6-5DBB5649D451}" type="pres">
      <dgm:prSet presAssocID="{BBEC248A-8708-464B-A3A6-70166B66AA4F}" presName="bigChev" presStyleLbl="node1" presStyleIdx="1" presStyleCnt="4" custScaleX="133100"/>
      <dgm:spPr/>
    </dgm:pt>
    <dgm:pt modelId="{783D9129-FA64-4138-B9CA-915CD1746AA2}" type="pres">
      <dgm:prSet presAssocID="{FFF5D8B2-EFFF-4724-902C-AE4202E8DB57}" presName="parTrans" presStyleCnt="0"/>
      <dgm:spPr/>
    </dgm:pt>
    <dgm:pt modelId="{D1D73121-27B4-4C25-997B-053C9672CD2F}" type="pres">
      <dgm:prSet presAssocID="{22383F54-7B38-4360-83BD-D07EA67641AB}" presName="node" presStyleLbl="alignAccFollowNode1" presStyleIdx="1" presStyleCnt="4" custScaleX="299648">
        <dgm:presLayoutVars>
          <dgm:bulletEnabled val="1"/>
        </dgm:presLayoutVars>
      </dgm:prSet>
      <dgm:spPr/>
    </dgm:pt>
    <dgm:pt modelId="{F5137F37-4EE4-4B6E-B9A5-9083C1E7EC1C}" type="pres">
      <dgm:prSet presAssocID="{BBEC248A-8708-464B-A3A6-70166B66AA4F}" presName="vSp" presStyleCnt="0"/>
      <dgm:spPr/>
    </dgm:pt>
    <dgm:pt modelId="{B86B472D-9BE9-4E75-A878-830A8D4E9ED2}" type="pres">
      <dgm:prSet presAssocID="{90D4A0D4-BCDA-40A3-99B4-32B328B6E4AF}" presName="horFlow" presStyleCnt="0"/>
      <dgm:spPr/>
    </dgm:pt>
    <dgm:pt modelId="{E8BB4EAE-8958-4628-B948-3F11A4BAB330}" type="pres">
      <dgm:prSet presAssocID="{90D4A0D4-BCDA-40A3-99B4-32B328B6E4AF}" presName="bigChev" presStyleLbl="node1" presStyleIdx="2" presStyleCnt="4" custScaleX="138742"/>
      <dgm:spPr/>
    </dgm:pt>
    <dgm:pt modelId="{B768B4B2-3CDD-404B-B346-2BC3D5E80C84}" type="pres">
      <dgm:prSet presAssocID="{E7564E3E-AA8F-451C-8298-788807CBF17E}" presName="parTrans" presStyleCnt="0"/>
      <dgm:spPr/>
    </dgm:pt>
    <dgm:pt modelId="{4D071CBD-6C22-4013-9B6C-1A180E46D846}" type="pres">
      <dgm:prSet presAssocID="{FBD15C3A-03D5-4A69-B9E1-D7E0CC456655}" presName="node" presStyleLbl="alignAccFollowNode1" presStyleIdx="2" presStyleCnt="4" custScaleX="298642">
        <dgm:presLayoutVars>
          <dgm:bulletEnabled val="1"/>
        </dgm:presLayoutVars>
      </dgm:prSet>
      <dgm:spPr/>
    </dgm:pt>
    <dgm:pt modelId="{7CA73007-5B8A-4BE6-A6BD-9B8812B7580F}" type="pres">
      <dgm:prSet presAssocID="{90D4A0D4-BCDA-40A3-99B4-32B328B6E4AF}" presName="vSp" presStyleCnt="0"/>
      <dgm:spPr/>
    </dgm:pt>
    <dgm:pt modelId="{9A51A14A-7DAF-4A4A-9F7F-B02C7FB9CE7F}" type="pres">
      <dgm:prSet presAssocID="{94CC256B-0782-4179-8A3F-5F6E0198BFB6}" presName="horFlow" presStyleCnt="0"/>
      <dgm:spPr/>
    </dgm:pt>
    <dgm:pt modelId="{CFDFC4E4-66E3-47F5-A9C9-183C4A8FFCEA}" type="pres">
      <dgm:prSet presAssocID="{94CC256B-0782-4179-8A3F-5F6E0198BFB6}" presName="bigChev" presStyleLbl="node1" presStyleIdx="3" presStyleCnt="4" custScaleX="134041"/>
      <dgm:spPr/>
    </dgm:pt>
    <dgm:pt modelId="{231A994A-66A4-4E43-9092-87F683E99303}" type="pres">
      <dgm:prSet presAssocID="{517BD826-7385-4573-B355-52352B183B3E}" presName="parTrans" presStyleCnt="0"/>
      <dgm:spPr/>
    </dgm:pt>
    <dgm:pt modelId="{E7DA6DAE-DB46-4DD8-9824-457A98A7C96E}" type="pres">
      <dgm:prSet presAssocID="{BA560FD5-E4A0-4DC3-9C10-281D5F26BD2C}" presName="node" presStyleLbl="alignAccFollowNode1" presStyleIdx="3" presStyleCnt="4" custScaleX="298642">
        <dgm:presLayoutVars>
          <dgm:bulletEnabled val="1"/>
        </dgm:presLayoutVars>
      </dgm:prSet>
      <dgm:spPr/>
    </dgm:pt>
  </dgm:ptLst>
  <dgm:cxnLst>
    <dgm:cxn modelId="{A0918212-E1D0-4720-98C4-123B89C7F6A9}" type="presOf" srcId="{805A2B72-5B3D-40F3-A495-223F92BFB16D}" destId="{E407AEB6-739E-4D67-92D1-BB30918CC44B}" srcOrd="0" destOrd="0" presId="urn:microsoft.com/office/officeart/2005/8/layout/lProcess3"/>
    <dgm:cxn modelId="{31319E22-EB45-405F-BAD5-273D9CA5B75D}" type="presOf" srcId="{FBD15C3A-03D5-4A69-B9E1-D7E0CC456655}" destId="{4D071CBD-6C22-4013-9B6C-1A180E46D846}" srcOrd="0" destOrd="0" presId="urn:microsoft.com/office/officeart/2005/8/layout/lProcess3"/>
    <dgm:cxn modelId="{094E2041-FF93-43F9-9BAE-8F260C272E3C}" type="presOf" srcId="{94CC256B-0782-4179-8A3F-5F6E0198BFB6}" destId="{CFDFC4E4-66E3-47F5-A9C9-183C4A8FFCEA}" srcOrd="0" destOrd="0" presId="urn:microsoft.com/office/officeart/2005/8/layout/lProcess3"/>
    <dgm:cxn modelId="{6623D449-8CBC-4547-B4C4-D88571CFDD4B}" srcId="{6F6DFD98-2217-4AE5-86D3-37A95117A393}" destId="{CD6C5FC9-640F-4C71-9B93-865AB127E4BB}" srcOrd="0" destOrd="0" parTransId="{C0A60090-56B7-46E0-906F-B0F8D8A46A5B}" sibTransId="{0AF5E042-269A-4DBC-A1B7-EFDFEB8191B2}"/>
    <dgm:cxn modelId="{0EBF4073-3055-437F-B0BD-7925741B1A85}" type="presOf" srcId="{BA560FD5-E4A0-4DC3-9C10-281D5F26BD2C}" destId="{E7DA6DAE-DB46-4DD8-9824-457A98A7C96E}" srcOrd="0" destOrd="0" presId="urn:microsoft.com/office/officeart/2005/8/layout/lProcess3"/>
    <dgm:cxn modelId="{91F0A99B-A399-4E68-8D6D-3BA486DCF12B}" type="presOf" srcId="{6F6DFD98-2217-4AE5-86D3-37A95117A393}" destId="{F29C3AE7-5829-4990-BCF9-C7D3DE9E7591}" srcOrd="0" destOrd="0" presId="urn:microsoft.com/office/officeart/2005/8/layout/lProcess3"/>
    <dgm:cxn modelId="{4D4791A2-A50A-41C7-BA9C-CCC8F54737F1}" srcId="{BBEC248A-8708-464B-A3A6-70166B66AA4F}" destId="{22383F54-7B38-4360-83BD-D07EA67641AB}" srcOrd="0" destOrd="0" parTransId="{FFF5D8B2-EFFF-4724-902C-AE4202E8DB57}" sibTransId="{859F4806-0629-4212-8E74-8D6C313B7F41}"/>
    <dgm:cxn modelId="{A4269CA4-9FA5-441E-BC8F-FD639584B757}" srcId="{90D4A0D4-BCDA-40A3-99B4-32B328B6E4AF}" destId="{FBD15C3A-03D5-4A69-B9E1-D7E0CC456655}" srcOrd="0" destOrd="0" parTransId="{E7564E3E-AA8F-451C-8298-788807CBF17E}" sibTransId="{970B6442-4C62-479D-B0F4-337949CAD2FC}"/>
    <dgm:cxn modelId="{C9C935A6-CFCA-44C6-9C31-4DC50BAF4623}" srcId="{94CC256B-0782-4179-8A3F-5F6E0198BFB6}" destId="{BA560FD5-E4A0-4DC3-9C10-281D5F26BD2C}" srcOrd="0" destOrd="0" parTransId="{517BD826-7385-4573-B355-52352B183B3E}" sibTransId="{AD408907-FFC9-4011-9FC4-4F5BC3005F9A}"/>
    <dgm:cxn modelId="{775E26AA-DBAD-421B-A522-D34FDF97F192}" type="presOf" srcId="{BBEC248A-8708-464B-A3A6-70166B66AA4F}" destId="{3AB9254A-8310-45CF-BFC6-5DBB5649D451}" srcOrd="0" destOrd="0" presId="urn:microsoft.com/office/officeart/2005/8/layout/lProcess3"/>
    <dgm:cxn modelId="{DB7841B7-890B-44E4-9444-61B7F394B8CA}" srcId="{805A2B72-5B3D-40F3-A495-223F92BFB16D}" destId="{BBEC248A-8708-464B-A3A6-70166B66AA4F}" srcOrd="1" destOrd="0" parTransId="{DFF3111D-6EAF-4387-9A7F-F114079A1CA3}" sibTransId="{60B72C30-B4FE-4E08-B097-BF24EC34117D}"/>
    <dgm:cxn modelId="{D83971B9-BCF2-4357-9BE5-9BFEF230F276}" srcId="{805A2B72-5B3D-40F3-A495-223F92BFB16D}" destId="{6F6DFD98-2217-4AE5-86D3-37A95117A393}" srcOrd="0" destOrd="0" parTransId="{F0F4EF7D-26D6-4412-8E34-B3BD17AB4403}" sibTransId="{0CD56E08-81E5-4B80-91B3-661BC9FE6903}"/>
    <dgm:cxn modelId="{BFC9C2BC-E8AC-4078-A177-812911636DE4}" srcId="{805A2B72-5B3D-40F3-A495-223F92BFB16D}" destId="{90D4A0D4-BCDA-40A3-99B4-32B328B6E4AF}" srcOrd="2" destOrd="0" parTransId="{646E0E0D-7680-4663-BE5B-B0E72FCC1143}" sibTransId="{800520C4-F6AB-4DF1-B53B-72CA19CB31F7}"/>
    <dgm:cxn modelId="{32192DCE-C1E2-4CF5-9B47-46859EE1C4E9}" type="presOf" srcId="{CD6C5FC9-640F-4C71-9B93-865AB127E4BB}" destId="{6E5F9AFA-0F06-4051-9521-364B591F8118}" srcOrd="0" destOrd="0" presId="urn:microsoft.com/office/officeart/2005/8/layout/lProcess3"/>
    <dgm:cxn modelId="{D8F233CE-CDA8-44C0-A5FD-1EC249CE5E43}" type="presOf" srcId="{22383F54-7B38-4360-83BD-D07EA67641AB}" destId="{D1D73121-27B4-4C25-997B-053C9672CD2F}" srcOrd="0" destOrd="0" presId="urn:microsoft.com/office/officeart/2005/8/layout/lProcess3"/>
    <dgm:cxn modelId="{71F936D7-5219-4583-BADD-73B262274E19}" type="presOf" srcId="{90D4A0D4-BCDA-40A3-99B4-32B328B6E4AF}" destId="{E8BB4EAE-8958-4628-B948-3F11A4BAB330}" srcOrd="0" destOrd="0" presId="urn:microsoft.com/office/officeart/2005/8/layout/lProcess3"/>
    <dgm:cxn modelId="{F14818D8-F20C-4520-A712-CBD12BF189C5}" srcId="{805A2B72-5B3D-40F3-A495-223F92BFB16D}" destId="{94CC256B-0782-4179-8A3F-5F6E0198BFB6}" srcOrd="3" destOrd="0" parTransId="{4E0EF8A6-F6C4-4BC0-A764-BC9947148226}" sibTransId="{C7E2FAED-873B-4E42-9127-2FBFAE93D0D0}"/>
    <dgm:cxn modelId="{0C125762-5156-4665-8D04-8449BAFFAB68}" type="presParOf" srcId="{E407AEB6-739E-4D67-92D1-BB30918CC44B}" destId="{A38F62EE-4263-4EE4-8718-A6536C2333B2}" srcOrd="0" destOrd="0" presId="urn:microsoft.com/office/officeart/2005/8/layout/lProcess3"/>
    <dgm:cxn modelId="{F2F06D52-B039-4197-81B2-EFA4733C7BB5}" type="presParOf" srcId="{A38F62EE-4263-4EE4-8718-A6536C2333B2}" destId="{F29C3AE7-5829-4990-BCF9-C7D3DE9E7591}" srcOrd="0" destOrd="0" presId="urn:microsoft.com/office/officeart/2005/8/layout/lProcess3"/>
    <dgm:cxn modelId="{00C63A80-8729-457A-A4E9-BEAD1A3A99E5}" type="presParOf" srcId="{A38F62EE-4263-4EE4-8718-A6536C2333B2}" destId="{E52914D3-DFE7-4209-9E66-F4F570B2614A}" srcOrd="1" destOrd="0" presId="urn:microsoft.com/office/officeart/2005/8/layout/lProcess3"/>
    <dgm:cxn modelId="{CB9DDBCB-BB1E-46F4-8CFE-788BB021EE59}" type="presParOf" srcId="{A38F62EE-4263-4EE4-8718-A6536C2333B2}" destId="{6E5F9AFA-0F06-4051-9521-364B591F8118}" srcOrd="2" destOrd="0" presId="urn:microsoft.com/office/officeart/2005/8/layout/lProcess3"/>
    <dgm:cxn modelId="{2C056BF3-6689-4A1F-B372-264E78AD7BFA}" type="presParOf" srcId="{E407AEB6-739E-4D67-92D1-BB30918CC44B}" destId="{7988C907-48B8-46FA-A04F-9FC2E8956722}" srcOrd="1" destOrd="0" presId="urn:microsoft.com/office/officeart/2005/8/layout/lProcess3"/>
    <dgm:cxn modelId="{BC1BDA08-2256-4486-A147-38A32415987E}" type="presParOf" srcId="{E407AEB6-739E-4D67-92D1-BB30918CC44B}" destId="{7E54F87C-62AF-4DDC-87DF-3CAA31D37305}" srcOrd="2" destOrd="0" presId="urn:microsoft.com/office/officeart/2005/8/layout/lProcess3"/>
    <dgm:cxn modelId="{1AC10E60-AB4E-4E0B-A155-7384247E758D}" type="presParOf" srcId="{7E54F87C-62AF-4DDC-87DF-3CAA31D37305}" destId="{3AB9254A-8310-45CF-BFC6-5DBB5649D451}" srcOrd="0" destOrd="0" presId="urn:microsoft.com/office/officeart/2005/8/layout/lProcess3"/>
    <dgm:cxn modelId="{D89714B2-3B64-4A3F-B529-FA14B8805684}" type="presParOf" srcId="{7E54F87C-62AF-4DDC-87DF-3CAA31D37305}" destId="{783D9129-FA64-4138-B9CA-915CD1746AA2}" srcOrd="1" destOrd="0" presId="urn:microsoft.com/office/officeart/2005/8/layout/lProcess3"/>
    <dgm:cxn modelId="{E27ADD32-F30C-4A09-9833-7A605329D039}" type="presParOf" srcId="{7E54F87C-62AF-4DDC-87DF-3CAA31D37305}" destId="{D1D73121-27B4-4C25-997B-053C9672CD2F}" srcOrd="2" destOrd="0" presId="urn:microsoft.com/office/officeart/2005/8/layout/lProcess3"/>
    <dgm:cxn modelId="{ABF5725C-56FA-49C3-9FCF-487C5E1F298C}" type="presParOf" srcId="{E407AEB6-739E-4D67-92D1-BB30918CC44B}" destId="{F5137F37-4EE4-4B6E-B9A5-9083C1E7EC1C}" srcOrd="3" destOrd="0" presId="urn:microsoft.com/office/officeart/2005/8/layout/lProcess3"/>
    <dgm:cxn modelId="{DD507035-9DB0-40D9-A2A2-C85336F4DE9D}" type="presParOf" srcId="{E407AEB6-739E-4D67-92D1-BB30918CC44B}" destId="{B86B472D-9BE9-4E75-A878-830A8D4E9ED2}" srcOrd="4" destOrd="0" presId="urn:microsoft.com/office/officeart/2005/8/layout/lProcess3"/>
    <dgm:cxn modelId="{6A056476-BA9E-4104-AC87-A06923F178B8}" type="presParOf" srcId="{B86B472D-9BE9-4E75-A878-830A8D4E9ED2}" destId="{E8BB4EAE-8958-4628-B948-3F11A4BAB330}" srcOrd="0" destOrd="0" presId="urn:microsoft.com/office/officeart/2005/8/layout/lProcess3"/>
    <dgm:cxn modelId="{DC6D546F-CE62-46B5-B39F-1626900F6868}" type="presParOf" srcId="{B86B472D-9BE9-4E75-A878-830A8D4E9ED2}" destId="{B768B4B2-3CDD-404B-B346-2BC3D5E80C84}" srcOrd="1" destOrd="0" presId="urn:microsoft.com/office/officeart/2005/8/layout/lProcess3"/>
    <dgm:cxn modelId="{60453C17-6559-4B57-901D-6856C6366936}" type="presParOf" srcId="{B86B472D-9BE9-4E75-A878-830A8D4E9ED2}" destId="{4D071CBD-6C22-4013-9B6C-1A180E46D846}" srcOrd="2" destOrd="0" presId="urn:microsoft.com/office/officeart/2005/8/layout/lProcess3"/>
    <dgm:cxn modelId="{F7E3D193-8D40-4248-B748-9F6250A387D3}" type="presParOf" srcId="{E407AEB6-739E-4D67-92D1-BB30918CC44B}" destId="{7CA73007-5B8A-4BE6-A6BD-9B8812B7580F}" srcOrd="5" destOrd="0" presId="urn:microsoft.com/office/officeart/2005/8/layout/lProcess3"/>
    <dgm:cxn modelId="{DC5A5DB9-BF24-42D8-97C4-EBD426FC07B7}" type="presParOf" srcId="{E407AEB6-739E-4D67-92D1-BB30918CC44B}" destId="{9A51A14A-7DAF-4A4A-9F7F-B02C7FB9CE7F}" srcOrd="6" destOrd="0" presId="urn:microsoft.com/office/officeart/2005/8/layout/lProcess3"/>
    <dgm:cxn modelId="{3719868E-0521-4755-AD57-E31228B1896A}" type="presParOf" srcId="{9A51A14A-7DAF-4A4A-9F7F-B02C7FB9CE7F}" destId="{CFDFC4E4-66E3-47F5-A9C9-183C4A8FFCEA}" srcOrd="0" destOrd="0" presId="urn:microsoft.com/office/officeart/2005/8/layout/lProcess3"/>
    <dgm:cxn modelId="{049F202F-B67B-4AED-B7AA-2C78E0D39AE3}" type="presParOf" srcId="{9A51A14A-7DAF-4A4A-9F7F-B02C7FB9CE7F}" destId="{231A994A-66A4-4E43-9092-87F683E99303}" srcOrd="1" destOrd="0" presId="urn:microsoft.com/office/officeart/2005/8/layout/lProcess3"/>
    <dgm:cxn modelId="{979E03DE-DE14-49F2-B84E-851C0965F86C}" type="presParOf" srcId="{9A51A14A-7DAF-4A4A-9F7F-B02C7FB9CE7F}" destId="{E7DA6DAE-DB46-4DD8-9824-457A98A7C96E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1B004F-95E1-4A16-A4F7-6EA8D557F39B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nl-NL"/>
        </a:p>
      </dgm:t>
    </dgm:pt>
    <dgm:pt modelId="{41581882-E16E-471F-81B8-7F3EA71C4D6D}">
      <dgm:prSet phldrT="[Tekst]" custT="1"/>
      <dgm:spPr/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technologische wetenschappen en engineering</a:t>
          </a:r>
        </a:p>
      </dgm:t>
    </dgm:pt>
    <dgm:pt modelId="{09986CCA-C0B9-49B2-9A38-9D659FEC43AD}" type="parTrans" cxnId="{49D93DE5-397A-4311-BF6F-311B6A596E73}">
      <dgm:prSet/>
      <dgm:spPr/>
      <dgm:t>
        <a:bodyPr/>
        <a:lstStyle/>
        <a:p>
          <a:endParaRPr lang="nl-NL"/>
        </a:p>
      </dgm:t>
    </dgm:pt>
    <dgm:pt modelId="{2B0CEFEB-1786-41AB-A539-3F2BC0C883FD}" type="sibTrans" cxnId="{49D93DE5-397A-4311-BF6F-311B6A596E73}">
      <dgm:prSet/>
      <dgm:spPr/>
      <dgm:t>
        <a:bodyPr/>
        <a:lstStyle/>
        <a:p>
          <a:endParaRPr lang="nl-NL"/>
        </a:p>
      </dgm:t>
    </dgm:pt>
    <dgm:pt modelId="{1C56A562-11D6-4D2D-8124-C56A3D271A66}">
      <dgm:prSet phldrT="[Tekst]" custT="1"/>
      <dgm:spPr/>
      <dgm:t>
        <a:bodyPr/>
        <a:lstStyle/>
        <a:p>
          <a:r>
            <a:rPr lang="nl-NL" sz="1600" b="1" dirty="0" err="1">
              <a:latin typeface="Cocogoose Pro" panose="02000503020000020004" pitchFamily="2" charset="0"/>
            </a:rPr>
            <a:t>mechatronica</a:t>
          </a:r>
          <a:endParaRPr lang="nl-NL" sz="1600" b="1" dirty="0">
            <a:latin typeface="Cocogoose Pro" panose="02000503020000020004" pitchFamily="2" charset="0"/>
          </a:endParaRPr>
        </a:p>
      </dgm:t>
    </dgm:pt>
    <dgm:pt modelId="{DC7B6AF7-A971-40DF-94F2-3533782B9CC1}" type="parTrans" cxnId="{B2BDC675-CE05-42FE-BE67-63C6C55F4FE0}">
      <dgm:prSet/>
      <dgm:spPr/>
      <dgm:t>
        <a:bodyPr/>
        <a:lstStyle/>
        <a:p>
          <a:endParaRPr lang="nl-NL"/>
        </a:p>
      </dgm:t>
    </dgm:pt>
    <dgm:pt modelId="{C0D870EA-3D26-43AD-98E2-2857776396B7}" type="sibTrans" cxnId="{B2BDC675-CE05-42FE-BE67-63C6C55F4FE0}">
      <dgm:prSet/>
      <dgm:spPr/>
      <dgm:t>
        <a:bodyPr/>
        <a:lstStyle/>
        <a:p>
          <a:endParaRPr lang="nl-NL"/>
        </a:p>
      </dgm:t>
    </dgm:pt>
    <dgm:pt modelId="{AB54BF39-FF9E-4EF0-8B89-62D75891977A}">
      <dgm:prSet phldrT="[Tekst]" custT="1"/>
      <dgm:spPr/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informatica- en communicatieweten schappen</a:t>
          </a:r>
        </a:p>
      </dgm:t>
    </dgm:pt>
    <dgm:pt modelId="{DE8F4D75-E590-4157-A560-95884731E7F8}" type="parTrans" cxnId="{275D878E-AE32-4842-ABDB-8A0AC8685D4A}">
      <dgm:prSet/>
      <dgm:spPr/>
      <dgm:t>
        <a:bodyPr/>
        <a:lstStyle/>
        <a:p>
          <a:endParaRPr lang="nl-NL"/>
        </a:p>
      </dgm:t>
    </dgm:pt>
    <dgm:pt modelId="{F3072B3C-5E52-4626-8A98-5011B894D799}" type="sibTrans" cxnId="{275D878E-AE32-4842-ABDB-8A0AC8685D4A}">
      <dgm:prSet/>
      <dgm:spPr/>
      <dgm:t>
        <a:bodyPr/>
        <a:lstStyle/>
        <a:p>
          <a:endParaRPr lang="nl-NL"/>
        </a:p>
      </dgm:t>
    </dgm:pt>
    <dgm:pt modelId="{693B9817-59EE-41CE-9481-E535C313541E}">
      <dgm:prSet phldrT="[Tekst]" custT="1"/>
      <dgm:spPr/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biotechnologische en chemische wetenschappen</a:t>
          </a:r>
        </a:p>
      </dgm:t>
    </dgm:pt>
    <dgm:pt modelId="{4A72AE20-37D5-47B3-A4E0-8078632135B7}" type="parTrans" cxnId="{086F0073-3031-4D74-8BBD-FDCA3331658B}">
      <dgm:prSet/>
      <dgm:spPr/>
      <dgm:t>
        <a:bodyPr/>
        <a:lstStyle/>
        <a:p>
          <a:endParaRPr lang="nl-NL"/>
        </a:p>
      </dgm:t>
    </dgm:pt>
    <dgm:pt modelId="{3DA027C2-6B9B-4EDC-B78A-79526A7AE402}" type="sibTrans" cxnId="{086F0073-3031-4D74-8BBD-FDCA3331658B}">
      <dgm:prSet/>
      <dgm:spPr/>
      <dgm:t>
        <a:bodyPr/>
        <a:lstStyle/>
        <a:p>
          <a:endParaRPr lang="nl-NL"/>
        </a:p>
      </dgm:t>
    </dgm:pt>
    <dgm:pt modelId="{DC967783-BB3F-497B-8A8D-D9166E06A7B7}">
      <dgm:prSet phldrT="[Tekst]" custT="1"/>
      <dgm:spPr/>
      <dgm:t>
        <a:bodyPr/>
        <a:lstStyle/>
        <a:p>
          <a:r>
            <a:rPr lang="nl-NL" sz="1600" dirty="0">
              <a:latin typeface="Cocogoose Pro" panose="02000503020000020004" pitchFamily="2" charset="0"/>
            </a:rPr>
            <a:t>academische opleidingen in ALLE domeinen</a:t>
          </a:r>
        </a:p>
      </dgm:t>
    </dgm:pt>
    <dgm:pt modelId="{FF5BE826-0C1D-4946-9112-A0297FDAF48C}" type="sibTrans" cxnId="{A9FF37E6-ECA3-4255-BC2B-21548DB9966C}">
      <dgm:prSet/>
      <dgm:spPr/>
      <dgm:t>
        <a:bodyPr/>
        <a:lstStyle/>
        <a:p>
          <a:endParaRPr lang="nl-NL"/>
        </a:p>
      </dgm:t>
    </dgm:pt>
    <dgm:pt modelId="{CE12C3E8-BC13-43FC-A356-86DBFDDCBA30}" type="parTrans" cxnId="{A9FF37E6-ECA3-4255-BC2B-21548DB9966C}">
      <dgm:prSet/>
      <dgm:spPr/>
      <dgm:t>
        <a:bodyPr/>
        <a:lstStyle/>
        <a:p>
          <a:endParaRPr lang="nl-NL"/>
        </a:p>
      </dgm:t>
    </dgm:pt>
    <dgm:pt modelId="{31893544-8AD5-40B7-9AEB-1D0BA1227E84}">
      <dgm:prSet phldrT="[Tekst]" custT="1"/>
      <dgm:spPr/>
      <dgm:t>
        <a:bodyPr/>
        <a:lstStyle/>
        <a:p>
          <a:r>
            <a:rPr lang="nl-NL" sz="1800" dirty="0">
              <a:latin typeface="Cocogoose Pro" panose="02000503020000020004" pitchFamily="2" charset="0"/>
            </a:rPr>
            <a:t>academische STEM-opleidingen, sociale wetenschappen, onderwijs</a:t>
          </a:r>
        </a:p>
      </dgm:t>
    </dgm:pt>
    <dgm:pt modelId="{BB63EAED-D820-4751-AA16-A59C22763ED0}" type="parTrans" cxnId="{AD4577C6-42BC-4671-A4C2-66EC70AB3F3E}">
      <dgm:prSet/>
      <dgm:spPr/>
      <dgm:t>
        <a:bodyPr/>
        <a:lstStyle/>
        <a:p>
          <a:endParaRPr lang="nl-NL"/>
        </a:p>
      </dgm:t>
    </dgm:pt>
    <dgm:pt modelId="{A849E2B2-72ED-4855-AA3C-46245A2B0B89}" type="sibTrans" cxnId="{AD4577C6-42BC-4671-A4C2-66EC70AB3F3E}">
      <dgm:prSet/>
      <dgm:spPr/>
      <dgm:t>
        <a:bodyPr/>
        <a:lstStyle/>
        <a:p>
          <a:endParaRPr lang="nl-NL"/>
        </a:p>
      </dgm:t>
    </dgm:pt>
    <dgm:pt modelId="{FA315B7A-F238-44A1-8715-C623698A85A4}">
      <dgm:prSet phldrT="[Tekst]" custT="1"/>
      <dgm:spPr/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wetenschappen - wiskunde</a:t>
          </a:r>
        </a:p>
      </dgm:t>
    </dgm:pt>
    <dgm:pt modelId="{E9F2E319-6552-4ABC-9DCA-792CD5FC642B}" type="parTrans" cxnId="{B0172760-E397-4A39-977D-D3EE221ADCA5}">
      <dgm:prSet/>
      <dgm:spPr/>
      <dgm:t>
        <a:bodyPr/>
        <a:lstStyle/>
        <a:p>
          <a:endParaRPr lang="nl-NL"/>
        </a:p>
      </dgm:t>
    </dgm:pt>
    <dgm:pt modelId="{45415705-F9ED-4452-B1C2-D81CDAA3727E}" type="sibTrans" cxnId="{B0172760-E397-4A39-977D-D3EE221ADCA5}">
      <dgm:prSet/>
      <dgm:spPr/>
      <dgm:t>
        <a:bodyPr/>
        <a:lstStyle/>
        <a:p>
          <a:endParaRPr lang="nl-NL"/>
        </a:p>
      </dgm:t>
    </dgm:pt>
    <dgm:pt modelId="{35427074-6321-4588-B832-F95BE8A1FB05}" type="pres">
      <dgm:prSet presAssocID="{FE1B004F-95E1-4A16-A4F7-6EA8D557F39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80DB460-9A4F-4CA0-B464-7E1F740DC3E5}" type="pres">
      <dgm:prSet presAssocID="{DC967783-BB3F-497B-8A8D-D9166E06A7B7}" presName="root1" presStyleCnt="0"/>
      <dgm:spPr/>
    </dgm:pt>
    <dgm:pt modelId="{C1C27264-C085-42CE-8554-64A872653C01}" type="pres">
      <dgm:prSet presAssocID="{DC967783-BB3F-497B-8A8D-D9166E06A7B7}" presName="LevelOneTextNode" presStyleLbl="node0" presStyleIdx="0" presStyleCnt="2">
        <dgm:presLayoutVars>
          <dgm:chPref val="3"/>
        </dgm:presLayoutVars>
      </dgm:prSet>
      <dgm:spPr/>
    </dgm:pt>
    <dgm:pt modelId="{E796502A-45E0-472C-AAB5-4EAFCB66FF04}" type="pres">
      <dgm:prSet presAssocID="{DC967783-BB3F-497B-8A8D-D9166E06A7B7}" presName="level2hierChild" presStyleCnt="0"/>
      <dgm:spPr/>
    </dgm:pt>
    <dgm:pt modelId="{381EBE54-1BEC-46C8-AA67-F3621C7EEA27}" type="pres">
      <dgm:prSet presAssocID="{E9F2E319-6552-4ABC-9DCA-792CD5FC642B}" presName="conn2-1" presStyleLbl="parChTrans1D2" presStyleIdx="0" presStyleCnt="5"/>
      <dgm:spPr/>
    </dgm:pt>
    <dgm:pt modelId="{1F71C18D-0164-48CE-B491-3F754227A9D1}" type="pres">
      <dgm:prSet presAssocID="{E9F2E319-6552-4ABC-9DCA-792CD5FC642B}" presName="connTx" presStyleLbl="parChTrans1D2" presStyleIdx="0" presStyleCnt="5"/>
      <dgm:spPr/>
    </dgm:pt>
    <dgm:pt modelId="{711D90D0-478D-494E-8E90-9EC8021A3DA2}" type="pres">
      <dgm:prSet presAssocID="{FA315B7A-F238-44A1-8715-C623698A85A4}" presName="root2" presStyleCnt="0"/>
      <dgm:spPr/>
    </dgm:pt>
    <dgm:pt modelId="{D1DBBCBF-5EE1-440F-ACA5-5BCEFA7CFBC8}" type="pres">
      <dgm:prSet presAssocID="{FA315B7A-F238-44A1-8715-C623698A85A4}" presName="LevelTwoTextNode" presStyleLbl="node2" presStyleIdx="0" presStyleCnt="5" custLinFactX="5051" custLinFactNeighborX="100000" custLinFactNeighborY="828">
        <dgm:presLayoutVars>
          <dgm:chPref val="3"/>
        </dgm:presLayoutVars>
      </dgm:prSet>
      <dgm:spPr/>
    </dgm:pt>
    <dgm:pt modelId="{C8B5A624-19AA-4BC1-B3A4-2AC057D82801}" type="pres">
      <dgm:prSet presAssocID="{FA315B7A-F238-44A1-8715-C623698A85A4}" presName="level3hierChild" presStyleCnt="0"/>
      <dgm:spPr/>
    </dgm:pt>
    <dgm:pt modelId="{E4C869C2-E000-48F7-B7F6-2A4E491C7B75}" type="pres">
      <dgm:prSet presAssocID="{31893544-8AD5-40B7-9AEB-1D0BA1227E84}" presName="root1" presStyleCnt="0"/>
      <dgm:spPr/>
    </dgm:pt>
    <dgm:pt modelId="{8F37D62C-743C-42FC-9CA2-A46C94C61D7F}" type="pres">
      <dgm:prSet presAssocID="{31893544-8AD5-40B7-9AEB-1D0BA1227E84}" presName="LevelOneTextNode" presStyleLbl="node0" presStyleIdx="1" presStyleCnt="2" custScaleX="143060" custScaleY="149549" custLinFactX="-95017" custLinFactY="-82529" custLinFactNeighborX="-100000" custLinFactNeighborY="-100000">
        <dgm:presLayoutVars>
          <dgm:chPref val="3"/>
        </dgm:presLayoutVars>
      </dgm:prSet>
      <dgm:spPr/>
    </dgm:pt>
    <dgm:pt modelId="{6C7B9220-96C6-4728-ACCF-55246D89169D}" type="pres">
      <dgm:prSet presAssocID="{31893544-8AD5-40B7-9AEB-1D0BA1227E84}" presName="level2hierChild" presStyleCnt="0"/>
      <dgm:spPr/>
    </dgm:pt>
    <dgm:pt modelId="{E4BBE3F7-9BD6-4A21-A7AE-98D80011BBEA}" type="pres">
      <dgm:prSet presAssocID="{09986CCA-C0B9-49B2-9A38-9D659FEC43AD}" presName="conn2-1" presStyleLbl="parChTrans1D2" presStyleIdx="1" presStyleCnt="5"/>
      <dgm:spPr/>
    </dgm:pt>
    <dgm:pt modelId="{DDAA2801-F116-49FB-B4DB-E421035D94FD}" type="pres">
      <dgm:prSet presAssocID="{09986CCA-C0B9-49B2-9A38-9D659FEC43AD}" presName="connTx" presStyleLbl="parChTrans1D2" presStyleIdx="1" presStyleCnt="5"/>
      <dgm:spPr/>
    </dgm:pt>
    <dgm:pt modelId="{26E7B8F0-ABAD-4E60-8559-20E9512E0810}" type="pres">
      <dgm:prSet presAssocID="{41581882-E16E-471F-81B8-7F3EA71C4D6D}" presName="root2" presStyleCnt="0"/>
      <dgm:spPr/>
    </dgm:pt>
    <dgm:pt modelId="{4479531D-7FA7-47C3-865F-53C91437BF31}" type="pres">
      <dgm:prSet presAssocID="{41581882-E16E-471F-81B8-7F3EA71C4D6D}" presName="LevelTwoTextNode" presStyleLbl="node2" presStyleIdx="1" presStyleCnt="5" custLinFactNeighborX="64098" custLinFactNeighborY="-2728">
        <dgm:presLayoutVars>
          <dgm:chPref val="3"/>
        </dgm:presLayoutVars>
      </dgm:prSet>
      <dgm:spPr/>
    </dgm:pt>
    <dgm:pt modelId="{22DA029D-9C38-4C8B-A7E6-ED07F4B27710}" type="pres">
      <dgm:prSet presAssocID="{41581882-E16E-471F-81B8-7F3EA71C4D6D}" presName="level3hierChild" presStyleCnt="0"/>
      <dgm:spPr/>
    </dgm:pt>
    <dgm:pt modelId="{EB08CAEC-724C-4FFC-A4E4-3755297329A3}" type="pres">
      <dgm:prSet presAssocID="{DC7B6AF7-A971-40DF-94F2-3533782B9CC1}" presName="conn2-1" presStyleLbl="parChTrans1D2" presStyleIdx="2" presStyleCnt="5"/>
      <dgm:spPr/>
    </dgm:pt>
    <dgm:pt modelId="{8231B62E-2E3F-4C3D-9A64-B499542E167B}" type="pres">
      <dgm:prSet presAssocID="{DC7B6AF7-A971-40DF-94F2-3533782B9CC1}" presName="connTx" presStyleLbl="parChTrans1D2" presStyleIdx="2" presStyleCnt="5"/>
      <dgm:spPr/>
    </dgm:pt>
    <dgm:pt modelId="{7C0C1D10-29EE-4EA8-AC77-83DD7F8EC91C}" type="pres">
      <dgm:prSet presAssocID="{1C56A562-11D6-4D2D-8124-C56A3D271A66}" presName="root2" presStyleCnt="0"/>
      <dgm:spPr/>
    </dgm:pt>
    <dgm:pt modelId="{E8B363B1-BBAC-4EE5-B056-3C7CEDCE6529}" type="pres">
      <dgm:prSet presAssocID="{1C56A562-11D6-4D2D-8124-C56A3D271A66}" presName="LevelTwoTextNode" presStyleLbl="node2" presStyleIdx="2" presStyleCnt="5" custLinFactNeighborX="64098" custLinFactNeighborY="-9097">
        <dgm:presLayoutVars>
          <dgm:chPref val="3"/>
        </dgm:presLayoutVars>
      </dgm:prSet>
      <dgm:spPr/>
    </dgm:pt>
    <dgm:pt modelId="{BD62FE8F-6EEE-472F-B4BD-CBCF049B8552}" type="pres">
      <dgm:prSet presAssocID="{1C56A562-11D6-4D2D-8124-C56A3D271A66}" presName="level3hierChild" presStyleCnt="0"/>
      <dgm:spPr/>
    </dgm:pt>
    <dgm:pt modelId="{8B73F978-CCE7-4235-A75B-9ABDAB8AB798}" type="pres">
      <dgm:prSet presAssocID="{DE8F4D75-E590-4157-A560-95884731E7F8}" presName="conn2-1" presStyleLbl="parChTrans1D2" presStyleIdx="3" presStyleCnt="5"/>
      <dgm:spPr/>
    </dgm:pt>
    <dgm:pt modelId="{C4345F13-55FD-4146-9449-F1F150182FAA}" type="pres">
      <dgm:prSet presAssocID="{DE8F4D75-E590-4157-A560-95884731E7F8}" presName="connTx" presStyleLbl="parChTrans1D2" presStyleIdx="3" presStyleCnt="5"/>
      <dgm:spPr/>
    </dgm:pt>
    <dgm:pt modelId="{2D8088A0-FC19-4467-B416-DCC8F26F6A1A}" type="pres">
      <dgm:prSet presAssocID="{AB54BF39-FF9E-4EF0-8B89-62D75891977A}" presName="root2" presStyleCnt="0"/>
      <dgm:spPr/>
    </dgm:pt>
    <dgm:pt modelId="{E491028E-2A0B-4688-B0F0-07323F2C32EA}" type="pres">
      <dgm:prSet presAssocID="{AB54BF39-FF9E-4EF0-8B89-62D75891977A}" presName="LevelTwoTextNode" presStyleLbl="node2" presStyleIdx="3" presStyleCnt="5" custLinFactNeighborX="65007" custLinFactNeighborY="-8183">
        <dgm:presLayoutVars>
          <dgm:chPref val="3"/>
        </dgm:presLayoutVars>
      </dgm:prSet>
      <dgm:spPr/>
    </dgm:pt>
    <dgm:pt modelId="{9D39BD0C-7452-4E0F-8F97-76D93EEBDB30}" type="pres">
      <dgm:prSet presAssocID="{AB54BF39-FF9E-4EF0-8B89-62D75891977A}" presName="level3hierChild" presStyleCnt="0"/>
      <dgm:spPr/>
    </dgm:pt>
    <dgm:pt modelId="{AA4A4290-63C1-46B3-94ED-FB0C31F9AEF1}" type="pres">
      <dgm:prSet presAssocID="{4A72AE20-37D5-47B3-A4E0-8078632135B7}" presName="conn2-1" presStyleLbl="parChTrans1D2" presStyleIdx="4" presStyleCnt="5"/>
      <dgm:spPr/>
    </dgm:pt>
    <dgm:pt modelId="{7787D49B-C6EE-4775-A240-BC64BD5EDF76}" type="pres">
      <dgm:prSet presAssocID="{4A72AE20-37D5-47B3-A4E0-8078632135B7}" presName="connTx" presStyleLbl="parChTrans1D2" presStyleIdx="4" presStyleCnt="5"/>
      <dgm:spPr/>
    </dgm:pt>
    <dgm:pt modelId="{43B31CFD-D6EA-4285-BF9D-2C6DAA7EEE67}" type="pres">
      <dgm:prSet presAssocID="{693B9817-59EE-41CE-9481-E535C313541E}" presName="root2" presStyleCnt="0"/>
      <dgm:spPr/>
    </dgm:pt>
    <dgm:pt modelId="{B865CCAC-9F17-4162-8429-488914F830B9}" type="pres">
      <dgm:prSet presAssocID="{693B9817-59EE-41CE-9481-E535C313541E}" presName="LevelTwoTextNode" presStyleLbl="node2" presStyleIdx="4" presStyleCnt="5" custLinFactNeighborX="67585" custLinFactNeighborY="-8473">
        <dgm:presLayoutVars>
          <dgm:chPref val="3"/>
        </dgm:presLayoutVars>
      </dgm:prSet>
      <dgm:spPr/>
    </dgm:pt>
    <dgm:pt modelId="{225874DF-A118-495E-BFEF-DD05D8BAD1AA}" type="pres">
      <dgm:prSet presAssocID="{693B9817-59EE-41CE-9481-E535C313541E}" presName="level3hierChild" presStyleCnt="0"/>
      <dgm:spPr/>
    </dgm:pt>
  </dgm:ptLst>
  <dgm:cxnLst>
    <dgm:cxn modelId="{1107D913-BAEE-4591-8622-36005F078011}" type="presOf" srcId="{AB54BF39-FF9E-4EF0-8B89-62D75891977A}" destId="{E491028E-2A0B-4688-B0F0-07323F2C32EA}" srcOrd="0" destOrd="0" presId="urn:microsoft.com/office/officeart/2005/8/layout/hierarchy2"/>
    <dgm:cxn modelId="{54085E18-48DB-4E86-BFC5-0B6F872D9C6A}" type="presOf" srcId="{09986CCA-C0B9-49B2-9A38-9D659FEC43AD}" destId="{E4BBE3F7-9BD6-4A21-A7AE-98D80011BBEA}" srcOrd="0" destOrd="0" presId="urn:microsoft.com/office/officeart/2005/8/layout/hierarchy2"/>
    <dgm:cxn modelId="{605AEB22-A1EA-405E-B127-76822179BBFE}" type="presOf" srcId="{1C56A562-11D6-4D2D-8124-C56A3D271A66}" destId="{E8B363B1-BBAC-4EE5-B056-3C7CEDCE6529}" srcOrd="0" destOrd="0" presId="urn:microsoft.com/office/officeart/2005/8/layout/hierarchy2"/>
    <dgm:cxn modelId="{8D751D3B-CAD8-4065-8362-37818D73B2F6}" type="presOf" srcId="{DC7B6AF7-A971-40DF-94F2-3533782B9CC1}" destId="{EB08CAEC-724C-4FFC-A4E4-3755297329A3}" srcOrd="0" destOrd="0" presId="urn:microsoft.com/office/officeart/2005/8/layout/hierarchy2"/>
    <dgm:cxn modelId="{B0172760-E397-4A39-977D-D3EE221ADCA5}" srcId="{DC967783-BB3F-497B-8A8D-D9166E06A7B7}" destId="{FA315B7A-F238-44A1-8715-C623698A85A4}" srcOrd="0" destOrd="0" parTransId="{E9F2E319-6552-4ABC-9DCA-792CD5FC642B}" sibTransId="{45415705-F9ED-4452-B1C2-D81CDAA3727E}"/>
    <dgm:cxn modelId="{A5A11A61-6DB7-4C32-AC7D-C3B9B87E3D42}" type="presOf" srcId="{E9F2E319-6552-4ABC-9DCA-792CD5FC642B}" destId="{381EBE54-1BEC-46C8-AA67-F3621C7EEA27}" srcOrd="0" destOrd="0" presId="urn:microsoft.com/office/officeart/2005/8/layout/hierarchy2"/>
    <dgm:cxn modelId="{2730EB63-A136-47F9-BBE2-A388453BDA46}" type="presOf" srcId="{FE1B004F-95E1-4A16-A4F7-6EA8D557F39B}" destId="{35427074-6321-4588-B832-F95BE8A1FB05}" srcOrd="0" destOrd="0" presId="urn:microsoft.com/office/officeart/2005/8/layout/hierarchy2"/>
    <dgm:cxn modelId="{128ECD52-2743-48E1-82DF-2EF1CA2ED41A}" type="presOf" srcId="{DE8F4D75-E590-4157-A560-95884731E7F8}" destId="{C4345F13-55FD-4146-9449-F1F150182FAA}" srcOrd="1" destOrd="0" presId="urn:microsoft.com/office/officeart/2005/8/layout/hierarchy2"/>
    <dgm:cxn modelId="{086F0073-3031-4D74-8BBD-FDCA3331658B}" srcId="{31893544-8AD5-40B7-9AEB-1D0BA1227E84}" destId="{693B9817-59EE-41CE-9481-E535C313541E}" srcOrd="3" destOrd="0" parTransId="{4A72AE20-37D5-47B3-A4E0-8078632135B7}" sibTransId="{3DA027C2-6B9B-4EDC-B78A-79526A7AE402}"/>
    <dgm:cxn modelId="{1F9EB054-D27E-4FA4-90C1-D896C9E9904D}" type="presOf" srcId="{31893544-8AD5-40B7-9AEB-1D0BA1227E84}" destId="{8F37D62C-743C-42FC-9CA2-A46C94C61D7F}" srcOrd="0" destOrd="0" presId="urn:microsoft.com/office/officeart/2005/8/layout/hierarchy2"/>
    <dgm:cxn modelId="{B2BDC675-CE05-42FE-BE67-63C6C55F4FE0}" srcId="{31893544-8AD5-40B7-9AEB-1D0BA1227E84}" destId="{1C56A562-11D6-4D2D-8124-C56A3D271A66}" srcOrd="1" destOrd="0" parTransId="{DC7B6AF7-A971-40DF-94F2-3533782B9CC1}" sibTransId="{C0D870EA-3D26-43AD-98E2-2857776396B7}"/>
    <dgm:cxn modelId="{EFF53378-DE54-4F63-BCA6-5409DEF03262}" type="presOf" srcId="{DE8F4D75-E590-4157-A560-95884731E7F8}" destId="{8B73F978-CCE7-4235-A75B-9ABDAB8AB798}" srcOrd="0" destOrd="0" presId="urn:microsoft.com/office/officeart/2005/8/layout/hierarchy2"/>
    <dgm:cxn modelId="{FB0BC48B-B5C6-4CC7-A1C1-224DEDAFF584}" type="presOf" srcId="{693B9817-59EE-41CE-9481-E535C313541E}" destId="{B865CCAC-9F17-4162-8429-488914F830B9}" srcOrd="0" destOrd="0" presId="urn:microsoft.com/office/officeart/2005/8/layout/hierarchy2"/>
    <dgm:cxn modelId="{275D878E-AE32-4842-ABDB-8A0AC8685D4A}" srcId="{31893544-8AD5-40B7-9AEB-1D0BA1227E84}" destId="{AB54BF39-FF9E-4EF0-8B89-62D75891977A}" srcOrd="2" destOrd="0" parTransId="{DE8F4D75-E590-4157-A560-95884731E7F8}" sibTransId="{F3072B3C-5E52-4626-8A98-5011B894D799}"/>
    <dgm:cxn modelId="{7B3A519B-015E-4745-83E3-2519969B84FA}" type="presOf" srcId="{41581882-E16E-471F-81B8-7F3EA71C4D6D}" destId="{4479531D-7FA7-47C3-865F-53C91437BF31}" srcOrd="0" destOrd="0" presId="urn:microsoft.com/office/officeart/2005/8/layout/hierarchy2"/>
    <dgm:cxn modelId="{9F880FA9-BD00-4683-A6E8-38EF2BD6C1CC}" type="presOf" srcId="{DC967783-BB3F-497B-8A8D-D9166E06A7B7}" destId="{C1C27264-C085-42CE-8554-64A872653C01}" srcOrd="0" destOrd="0" presId="urn:microsoft.com/office/officeart/2005/8/layout/hierarchy2"/>
    <dgm:cxn modelId="{9EA5BDA9-0913-4905-8AD2-7A39A45DD740}" type="presOf" srcId="{DC7B6AF7-A971-40DF-94F2-3533782B9CC1}" destId="{8231B62E-2E3F-4C3D-9A64-B499542E167B}" srcOrd="1" destOrd="0" presId="urn:microsoft.com/office/officeart/2005/8/layout/hierarchy2"/>
    <dgm:cxn modelId="{FB4991B9-4B8D-448A-8FAA-0A4548882C08}" type="presOf" srcId="{4A72AE20-37D5-47B3-A4E0-8078632135B7}" destId="{7787D49B-C6EE-4775-A240-BC64BD5EDF76}" srcOrd="1" destOrd="0" presId="urn:microsoft.com/office/officeart/2005/8/layout/hierarchy2"/>
    <dgm:cxn modelId="{DF7D3DBF-D2D9-4CEC-B781-958F2D14C9A5}" type="presOf" srcId="{09986CCA-C0B9-49B2-9A38-9D659FEC43AD}" destId="{DDAA2801-F116-49FB-B4DB-E421035D94FD}" srcOrd="1" destOrd="0" presId="urn:microsoft.com/office/officeart/2005/8/layout/hierarchy2"/>
    <dgm:cxn modelId="{AD4577C6-42BC-4671-A4C2-66EC70AB3F3E}" srcId="{FE1B004F-95E1-4A16-A4F7-6EA8D557F39B}" destId="{31893544-8AD5-40B7-9AEB-1D0BA1227E84}" srcOrd="1" destOrd="0" parTransId="{BB63EAED-D820-4751-AA16-A59C22763ED0}" sibTransId="{A849E2B2-72ED-4855-AA3C-46245A2B0B89}"/>
    <dgm:cxn modelId="{95E4BDC6-244C-4A5C-A442-76782E6B0371}" type="presOf" srcId="{E9F2E319-6552-4ABC-9DCA-792CD5FC642B}" destId="{1F71C18D-0164-48CE-B491-3F754227A9D1}" srcOrd="1" destOrd="0" presId="urn:microsoft.com/office/officeart/2005/8/layout/hierarchy2"/>
    <dgm:cxn modelId="{BA7CAFDA-422D-4003-91B2-085D18D8B4EA}" type="presOf" srcId="{4A72AE20-37D5-47B3-A4E0-8078632135B7}" destId="{AA4A4290-63C1-46B3-94ED-FB0C31F9AEF1}" srcOrd="0" destOrd="0" presId="urn:microsoft.com/office/officeart/2005/8/layout/hierarchy2"/>
    <dgm:cxn modelId="{49D93DE5-397A-4311-BF6F-311B6A596E73}" srcId="{31893544-8AD5-40B7-9AEB-1D0BA1227E84}" destId="{41581882-E16E-471F-81B8-7F3EA71C4D6D}" srcOrd="0" destOrd="0" parTransId="{09986CCA-C0B9-49B2-9A38-9D659FEC43AD}" sibTransId="{2B0CEFEB-1786-41AB-A539-3F2BC0C883FD}"/>
    <dgm:cxn modelId="{A9FF37E6-ECA3-4255-BC2B-21548DB9966C}" srcId="{FE1B004F-95E1-4A16-A4F7-6EA8D557F39B}" destId="{DC967783-BB3F-497B-8A8D-D9166E06A7B7}" srcOrd="0" destOrd="0" parTransId="{CE12C3E8-BC13-43FC-A356-86DBFDDCBA30}" sibTransId="{FF5BE826-0C1D-4946-9112-A0297FDAF48C}"/>
    <dgm:cxn modelId="{49FB4FF2-35AA-46C3-ACD9-B906060B20CE}" type="presOf" srcId="{FA315B7A-F238-44A1-8715-C623698A85A4}" destId="{D1DBBCBF-5EE1-440F-ACA5-5BCEFA7CFBC8}" srcOrd="0" destOrd="0" presId="urn:microsoft.com/office/officeart/2005/8/layout/hierarchy2"/>
    <dgm:cxn modelId="{4E03DFAD-0C6C-4480-B9D3-BA2E89040657}" type="presParOf" srcId="{35427074-6321-4588-B832-F95BE8A1FB05}" destId="{980DB460-9A4F-4CA0-B464-7E1F740DC3E5}" srcOrd="0" destOrd="0" presId="urn:microsoft.com/office/officeart/2005/8/layout/hierarchy2"/>
    <dgm:cxn modelId="{5720D6D1-21A5-491F-B628-69326BA8F652}" type="presParOf" srcId="{980DB460-9A4F-4CA0-B464-7E1F740DC3E5}" destId="{C1C27264-C085-42CE-8554-64A872653C01}" srcOrd="0" destOrd="0" presId="urn:microsoft.com/office/officeart/2005/8/layout/hierarchy2"/>
    <dgm:cxn modelId="{01D914D5-A07B-489C-8A0A-F1AD79FC8F9C}" type="presParOf" srcId="{980DB460-9A4F-4CA0-B464-7E1F740DC3E5}" destId="{E796502A-45E0-472C-AAB5-4EAFCB66FF04}" srcOrd="1" destOrd="0" presId="urn:microsoft.com/office/officeart/2005/8/layout/hierarchy2"/>
    <dgm:cxn modelId="{64157DB5-0F3A-43A0-9F92-22E62B66A97D}" type="presParOf" srcId="{E796502A-45E0-472C-AAB5-4EAFCB66FF04}" destId="{381EBE54-1BEC-46C8-AA67-F3621C7EEA27}" srcOrd="0" destOrd="0" presId="urn:microsoft.com/office/officeart/2005/8/layout/hierarchy2"/>
    <dgm:cxn modelId="{291F516C-2414-46B9-BBB5-81B95047AEC9}" type="presParOf" srcId="{381EBE54-1BEC-46C8-AA67-F3621C7EEA27}" destId="{1F71C18D-0164-48CE-B491-3F754227A9D1}" srcOrd="0" destOrd="0" presId="urn:microsoft.com/office/officeart/2005/8/layout/hierarchy2"/>
    <dgm:cxn modelId="{CB91F879-CAC5-4BAE-83EE-F25866A565DD}" type="presParOf" srcId="{E796502A-45E0-472C-AAB5-4EAFCB66FF04}" destId="{711D90D0-478D-494E-8E90-9EC8021A3DA2}" srcOrd="1" destOrd="0" presId="urn:microsoft.com/office/officeart/2005/8/layout/hierarchy2"/>
    <dgm:cxn modelId="{AC2E332F-A462-4BFF-9FF7-B65FFFD7BBE9}" type="presParOf" srcId="{711D90D0-478D-494E-8E90-9EC8021A3DA2}" destId="{D1DBBCBF-5EE1-440F-ACA5-5BCEFA7CFBC8}" srcOrd="0" destOrd="0" presId="urn:microsoft.com/office/officeart/2005/8/layout/hierarchy2"/>
    <dgm:cxn modelId="{E98BC8C9-FE47-4EBB-B915-8792CAB07DC9}" type="presParOf" srcId="{711D90D0-478D-494E-8E90-9EC8021A3DA2}" destId="{C8B5A624-19AA-4BC1-B3A4-2AC057D82801}" srcOrd="1" destOrd="0" presId="urn:microsoft.com/office/officeart/2005/8/layout/hierarchy2"/>
    <dgm:cxn modelId="{1E04DC8E-9671-4087-BE7F-FB5890C2F5D8}" type="presParOf" srcId="{35427074-6321-4588-B832-F95BE8A1FB05}" destId="{E4C869C2-E000-48F7-B7F6-2A4E491C7B75}" srcOrd="1" destOrd="0" presId="urn:microsoft.com/office/officeart/2005/8/layout/hierarchy2"/>
    <dgm:cxn modelId="{949F1484-473B-4F70-9C1C-E2A3008568CA}" type="presParOf" srcId="{E4C869C2-E000-48F7-B7F6-2A4E491C7B75}" destId="{8F37D62C-743C-42FC-9CA2-A46C94C61D7F}" srcOrd="0" destOrd="0" presId="urn:microsoft.com/office/officeart/2005/8/layout/hierarchy2"/>
    <dgm:cxn modelId="{04F30626-3AAC-4B87-AA47-3AF71DD24A1C}" type="presParOf" srcId="{E4C869C2-E000-48F7-B7F6-2A4E491C7B75}" destId="{6C7B9220-96C6-4728-ACCF-55246D89169D}" srcOrd="1" destOrd="0" presId="urn:microsoft.com/office/officeart/2005/8/layout/hierarchy2"/>
    <dgm:cxn modelId="{B97B7F75-AA87-4935-A9B7-B10DB7155864}" type="presParOf" srcId="{6C7B9220-96C6-4728-ACCF-55246D89169D}" destId="{E4BBE3F7-9BD6-4A21-A7AE-98D80011BBEA}" srcOrd="0" destOrd="0" presId="urn:microsoft.com/office/officeart/2005/8/layout/hierarchy2"/>
    <dgm:cxn modelId="{30535913-63C2-4D06-B802-6C5F97ABCDF8}" type="presParOf" srcId="{E4BBE3F7-9BD6-4A21-A7AE-98D80011BBEA}" destId="{DDAA2801-F116-49FB-B4DB-E421035D94FD}" srcOrd="0" destOrd="0" presId="urn:microsoft.com/office/officeart/2005/8/layout/hierarchy2"/>
    <dgm:cxn modelId="{C885BE87-3949-49D1-8744-96D727A664BD}" type="presParOf" srcId="{6C7B9220-96C6-4728-ACCF-55246D89169D}" destId="{26E7B8F0-ABAD-4E60-8559-20E9512E0810}" srcOrd="1" destOrd="0" presId="urn:microsoft.com/office/officeart/2005/8/layout/hierarchy2"/>
    <dgm:cxn modelId="{E9050A3D-65A0-43B1-B482-D1541920BFF9}" type="presParOf" srcId="{26E7B8F0-ABAD-4E60-8559-20E9512E0810}" destId="{4479531D-7FA7-47C3-865F-53C91437BF31}" srcOrd="0" destOrd="0" presId="urn:microsoft.com/office/officeart/2005/8/layout/hierarchy2"/>
    <dgm:cxn modelId="{626499B7-17AD-4119-BA39-1A90D0969F40}" type="presParOf" srcId="{26E7B8F0-ABAD-4E60-8559-20E9512E0810}" destId="{22DA029D-9C38-4C8B-A7E6-ED07F4B27710}" srcOrd="1" destOrd="0" presId="urn:microsoft.com/office/officeart/2005/8/layout/hierarchy2"/>
    <dgm:cxn modelId="{9A1B8F33-B042-4D98-B40E-FE55D4C14BD0}" type="presParOf" srcId="{6C7B9220-96C6-4728-ACCF-55246D89169D}" destId="{EB08CAEC-724C-4FFC-A4E4-3755297329A3}" srcOrd="2" destOrd="0" presId="urn:microsoft.com/office/officeart/2005/8/layout/hierarchy2"/>
    <dgm:cxn modelId="{96AD73FF-B499-471D-AF81-689437D88314}" type="presParOf" srcId="{EB08CAEC-724C-4FFC-A4E4-3755297329A3}" destId="{8231B62E-2E3F-4C3D-9A64-B499542E167B}" srcOrd="0" destOrd="0" presId="urn:microsoft.com/office/officeart/2005/8/layout/hierarchy2"/>
    <dgm:cxn modelId="{DD5C487B-3BE9-4C95-A864-EC86CACAB216}" type="presParOf" srcId="{6C7B9220-96C6-4728-ACCF-55246D89169D}" destId="{7C0C1D10-29EE-4EA8-AC77-83DD7F8EC91C}" srcOrd="3" destOrd="0" presId="urn:microsoft.com/office/officeart/2005/8/layout/hierarchy2"/>
    <dgm:cxn modelId="{A5515CA6-345D-4D43-9E81-236A9809C030}" type="presParOf" srcId="{7C0C1D10-29EE-4EA8-AC77-83DD7F8EC91C}" destId="{E8B363B1-BBAC-4EE5-B056-3C7CEDCE6529}" srcOrd="0" destOrd="0" presId="urn:microsoft.com/office/officeart/2005/8/layout/hierarchy2"/>
    <dgm:cxn modelId="{C2C71F5E-8C01-4595-93DC-E20D7B1C88A6}" type="presParOf" srcId="{7C0C1D10-29EE-4EA8-AC77-83DD7F8EC91C}" destId="{BD62FE8F-6EEE-472F-B4BD-CBCF049B8552}" srcOrd="1" destOrd="0" presId="urn:microsoft.com/office/officeart/2005/8/layout/hierarchy2"/>
    <dgm:cxn modelId="{4504307A-5653-4977-9736-ADD98E2E7901}" type="presParOf" srcId="{6C7B9220-96C6-4728-ACCF-55246D89169D}" destId="{8B73F978-CCE7-4235-A75B-9ABDAB8AB798}" srcOrd="4" destOrd="0" presId="urn:microsoft.com/office/officeart/2005/8/layout/hierarchy2"/>
    <dgm:cxn modelId="{1F2CCDC7-E24B-406A-B6AC-8F037CA538DD}" type="presParOf" srcId="{8B73F978-CCE7-4235-A75B-9ABDAB8AB798}" destId="{C4345F13-55FD-4146-9449-F1F150182FAA}" srcOrd="0" destOrd="0" presId="urn:microsoft.com/office/officeart/2005/8/layout/hierarchy2"/>
    <dgm:cxn modelId="{8705C676-3097-4587-AA97-96B62DE25FA4}" type="presParOf" srcId="{6C7B9220-96C6-4728-ACCF-55246D89169D}" destId="{2D8088A0-FC19-4467-B416-DCC8F26F6A1A}" srcOrd="5" destOrd="0" presId="urn:microsoft.com/office/officeart/2005/8/layout/hierarchy2"/>
    <dgm:cxn modelId="{ABB0788A-9CB4-421D-BB5E-45E258405F11}" type="presParOf" srcId="{2D8088A0-FC19-4467-B416-DCC8F26F6A1A}" destId="{E491028E-2A0B-4688-B0F0-07323F2C32EA}" srcOrd="0" destOrd="0" presId="urn:microsoft.com/office/officeart/2005/8/layout/hierarchy2"/>
    <dgm:cxn modelId="{A276B341-467E-4FC6-9E91-82466B718DE3}" type="presParOf" srcId="{2D8088A0-FC19-4467-B416-DCC8F26F6A1A}" destId="{9D39BD0C-7452-4E0F-8F97-76D93EEBDB30}" srcOrd="1" destOrd="0" presId="urn:microsoft.com/office/officeart/2005/8/layout/hierarchy2"/>
    <dgm:cxn modelId="{25D9FD04-048E-43C5-B75C-2E4BF24670D5}" type="presParOf" srcId="{6C7B9220-96C6-4728-ACCF-55246D89169D}" destId="{AA4A4290-63C1-46B3-94ED-FB0C31F9AEF1}" srcOrd="6" destOrd="0" presId="urn:microsoft.com/office/officeart/2005/8/layout/hierarchy2"/>
    <dgm:cxn modelId="{1CB55A45-BA0E-41E6-96E6-B250C4718B7B}" type="presParOf" srcId="{AA4A4290-63C1-46B3-94ED-FB0C31F9AEF1}" destId="{7787D49B-C6EE-4775-A240-BC64BD5EDF76}" srcOrd="0" destOrd="0" presId="urn:microsoft.com/office/officeart/2005/8/layout/hierarchy2"/>
    <dgm:cxn modelId="{79EBC634-4291-4DD9-959D-81D1ABA45319}" type="presParOf" srcId="{6C7B9220-96C6-4728-ACCF-55246D89169D}" destId="{43B31CFD-D6EA-4285-BF9D-2C6DAA7EEE67}" srcOrd="7" destOrd="0" presId="urn:microsoft.com/office/officeart/2005/8/layout/hierarchy2"/>
    <dgm:cxn modelId="{12EB7EBD-8117-4E4E-B8C4-5D2DDAC29BBF}" type="presParOf" srcId="{43B31CFD-D6EA-4285-BF9D-2C6DAA7EEE67}" destId="{B865CCAC-9F17-4162-8429-488914F830B9}" srcOrd="0" destOrd="0" presId="urn:microsoft.com/office/officeart/2005/8/layout/hierarchy2"/>
    <dgm:cxn modelId="{B95EE72A-70A7-4C3D-8E69-1E56C13169B3}" type="presParOf" srcId="{43B31CFD-D6EA-4285-BF9D-2C6DAA7EEE67}" destId="{225874DF-A118-495E-BFEF-DD05D8BAD1A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528D5A-B279-422D-94FF-B1953CA3973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45E6D07-AE99-490F-8B07-AE05D3A2ADFD}">
      <dgm:prSet phldrT="[Tekst]" custT="1"/>
      <dgm:spPr/>
      <dgm:t>
        <a:bodyPr/>
        <a:lstStyle/>
        <a:p>
          <a:r>
            <a:rPr lang="nl-NL" sz="2400" b="1" u="none" dirty="0"/>
            <a:t>BIOTECHNIEKEN</a:t>
          </a:r>
        </a:p>
      </dgm:t>
    </dgm:pt>
    <dgm:pt modelId="{5D5647FC-0D34-4CD3-957A-168ECC39ED6A}" type="parTrans" cxnId="{903C7E02-B1A4-4408-B205-6B35C24EF1E3}">
      <dgm:prSet/>
      <dgm:spPr/>
      <dgm:t>
        <a:bodyPr/>
        <a:lstStyle/>
        <a:p>
          <a:endParaRPr lang="nl-NL"/>
        </a:p>
      </dgm:t>
    </dgm:pt>
    <dgm:pt modelId="{F9BD5143-D908-4AF2-A568-2481714B2C73}" type="sibTrans" cxnId="{903C7E02-B1A4-4408-B205-6B35C24EF1E3}">
      <dgm:prSet/>
      <dgm:spPr/>
      <dgm:t>
        <a:bodyPr/>
        <a:lstStyle/>
        <a:p>
          <a:endParaRPr lang="nl-NL"/>
        </a:p>
      </dgm:t>
    </dgm:pt>
    <dgm:pt modelId="{534EF27C-F922-499B-A043-F3D22DB59861}">
      <dgm:prSet phldrT="[Tekst]"/>
      <dgm:spPr/>
      <dgm:t>
        <a:bodyPr/>
        <a:lstStyle/>
        <a:p>
          <a:r>
            <a:rPr lang="nl-BE" b="1" u="none" dirty="0">
              <a:latin typeface="Cocogoose Pro" panose="02000503020000020004" pitchFamily="2" charset="0"/>
            </a:rPr>
            <a:t>ELEKTROMECHANISCHE TECHNIEKEN</a:t>
          </a:r>
          <a:endParaRPr lang="nl-NL" b="1" u="none" dirty="0"/>
        </a:p>
      </dgm:t>
    </dgm:pt>
    <dgm:pt modelId="{94A54825-3F1D-4206-B171-3666C3AD0C01}" type="parTrans" cxnId="{3632545A-DD2A-4CCA-BE6D-0BFEE1FFE598}">
      <dgm:prSet/>
      <dgm:spPr/>
      <dgm:t>
        <a:bodyPr/>
        <a:lstStyle/>
        <a:p>
          <a:endParaRPr lang="nl-NL"/>
        </a:p>
      </dgm:t>
    </dgm:pt>
    <dgm:pt modelId="{11C15BCE-51FB-4B6F-A9D6-FD2FF176B0A1}" type="sibTrans" cxnId="{3632545A-DD2A-4CCA-BE6D-0BFEE1FFE598}">
      <dgm:prSet/>
      <dgm:spPr/>
      <dgm:t>
        <a:bodyPr/>
        <a:lstStyle/>
        <a:p>
          <a:endParaRPr lang="nl-NL"/>
        </a:p>
      </dgm:t>
    </dgm:pt>
    <dgm:pt modelId="{C0D2F4FD-4954-4B9C-A3FD-3135DB527B6C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b="0" i="0" dirty="0"/>
            <a:t>Je maakt uitgebreid kennis met industriële technologie.</a:t>
          </a:r>
          <a:endParaRPr lang="nl-NL" dirty="0"/>
        </a:p>
      </dgm:t>
    </dgm:pt>
    <dgm:pt modelId="{D7A4EA6B-E060-4760-9A59-297306AB916B}" type="parTrans" cxnId="{61CB5536-4D61-4AD7-93B2-EA63B9EBB99F}">
      <dgm:prSet/>
      <dgm:spPr/>
      <dgm:t>
        <a:bodyPr/>
        <a:lstStyle/>
        <a:p>
          <a:endParaRPr lang="nl-NL"/>
        </a:p>
      </dgm:t>
    </dgm:pt>
    <dgm:pt modelId="{A8BF9317-50AF-46BE-9351-64543689082B}" type="sibTrans" cxnId="{61CB5536-4D61-4AD7-93B2-EA63B9EBB99F}">
      <dgm:prSet/>
      <dgm:spPr/>
      <dgm:t>
        <a:bodyPr/>
        <a:lstStyle/>
        <a:p>
          <a:endParaRPr lang="nl-NL"/>
        </a:p>
      </dgm:t>
    </dgm:pt>
    <dgm:pt modelId="{851AE2A5-4E9A-4C07-BD88-9A750541C7F3}">
      <dgm:prSet phldrT="[Tekst]"/>
      <dgm:spPr/>
      <dgm:t>
        <a:bodyPr/>
        <a:lstStyle/>
        <a:p>
          <a:r>
            <a:rPr lang="nl-BE" b="1" u="none" dirty="0">
              <a:latin typeface="Cocogoose Pro" panose="02000503020000020004" pitchFamily="2" charset="0"/>
            </a:rPr>
            <a:t>ELEKTROTECHNIEKEN</a:t>
          </a:r>
          <a:endParaRPr lang="nl-NL" b="1" u="none" dirty="0"/>
        </a:p>
      </dgm:t>
    </dgm:pt>
    <dgm:pt modelId="{DC35F49C-F0DE-4C59-B36B-3B245FE64E30}" type="parTrans" cxnId="{1CD6B665-C0D6-4DE5-BFE0-261CECBB4136}">
      <dgm:prSet/>
      <dgm:spPr/>
      <dgm:t>
        <a:bodyPr/>
        <a:lstStyle/>
        <a:p>
          <a:endParaRPr lang="nl-NL"/>
        </a:p>
      </dgm:t>
    </dgm:pt>
    <dgm:pt modelId="{328E8586-7204-4656-AD1B-B61165421DAB}" type="sibTrans" cxnId="{1CD6B665-C0D6-4DE5-BFE0-261CECBB4136}">
      <dgm:prSet/>
      <dgm:spPr/>
      <dgm:t>
        <a:bodyPr/>
        <a:lstStyle/>
        <a:p>
          <a:endParaRPr lang="nl-NL"/>
        </a:p>
      </dgm:t>
    </dgm:pt>
    <dgm:pt modelId="{099C649A-6BB8-48A2-8D52-B24A03837E04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b="0" i="0" dirty="0"/>
            <a:t>Je maakt uitgebreid kennis met industriële technologie.</a:t>
          </a:r>
          <a:endParaRPr lang="nl-NL" dirty="0"/>
        </a:p>
      </dgm:t>
    </dgm:pt>
    <dgm:pt modelId="{F0150709-F494-4758-B433-5ACF46EAEE4A}" type="parTrans" cxnId="{E32C6F28-C050-4EE5-83C4-168AE6C1EF89}">
      <dgm:prSet/>
      <dgm:spPr/>
      <dgm:t>
        <a:bodyPr/>
        <a:lstStyle/>
        <a:p>
          <a:endParaRPr lang="nl-NL"/>
        </a:p>
      </dgm:t>
    </dgm:pt>
    <dgm:pt modelId="{B6DEFBCA-9A19-4BEA-BDE1-E933D938075B}" type="sibTrans" cxnId="{E32C6F28-C050-4EE5-83C4-168AE6C1EF89}">
      <dgm:prSet/>
      <dgm:spPr/>
      <dgm:t>
        <a:bodyPr/>
        <a:lstStyle/>
        <a:p>
          <a:endParaRPr lang="nl-NL"/>
        </a:p>
      </dgm:t>
    </dgm:pt>
    <dgm:pt modelId="{E52AA6B1-ED97-4FF4-929D-0BEB42EA93F8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algn="l">
            <a:buNone/>
          </a:pPr>
          <a:r>
            <a:rPr lang="nl-BE" sz="1400" dirty="0">
              <a:latin typeface="Cocogoose Pro" panose="02000503020000020004" pitchFamily="2" charset="0"/>
            </a:rPr>
            <a:t>Je legt een sterke focus op chemie, biologie, fysica  en op het toegepast wetenschappelijk onderzoeken en oplossen van problemen via productie- en procestechnieken.</a:t>
          </a:r>
          <a:endParaRPr lang="nl-NL" sz="1400" dirty="0"/>
        </a:p>
      </dgm:t>
    </dgm:pt>
    <dgm:pt modelId="{22F3373E-FDE5-4582-A0A9-98075FBA9079}" type="parTrans" cxnId="{5269D106-33DC-4C2B-8E02-995A17462B4F}">
      <dgm:prSet/>
      <dgm:spPr/>
      <dgm:t>
        <a:bodyPr/>
        <a:lstStyle/>
        <a:p>
          <a:endParaRPr lang="nl-BE"/>
        </a:p>
      </dgm:t>
    </dgm:pt>
    <dgm:pt modelId="{7BFAECB7-1E64-4686-B46C-1195AD35E2B4}" type="sibTrans" cxnId="{5269D106-33DC-4C2B-8E02-995A17462B4F}">
      <dgm:prSet/>
      <dgm:spPr/>
      <dgm:t>
        <a:bodyPr/>
        <a:lstStyle/>
        <a:p>
          <a:endParaRPr lang="nl-BE"/>
        </a:p>
      </dgm:t>
    </dgm:pt>
    <dgm:pt modelId="{3E13B3BD-7745-41FB-8619-B63189C99386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algn="l">
            <a:buNone/>
          </a:pPr>
          <a:r>
            <a:rPr lang="nl-BE" sz="1400" dirty="0">
              <a:latin typeface="Cocogoose Pro" panose="02000503020000020004" pitchFamily="2" charset="0"/>
            </a:rPr>
            <a:t>Vooral labo- en STEM-vaardigheden staan centraal, maar ook het analyseren van biochemische productieprocessen, met aandacht voor meet-, sturings- en regeltechnieken.</a:t>
          </a:r>
          <a:endParaRPr lang="nl-NL" sz="1400" dirty="0"/>
        </a:p>
      </dgm:t>
    </dgm:pt>
    <dgm:pt modelId="{6806E67B-D50D-4ACD-BC6E-19BCA3C0AB90}" type="parTrans" cxnId="{5806DAAB-F9E7-47C2-86E6-06B2BAFE6A77}">
      <dgm:prSet/>
      <dgm:spPr/>
      <dgm:t>
        <a:bodyPr/>
        <a:lstStyle/>
        <a:p>
          <a:endParaRPr lang="nl-BE"/>
        </a:p>
      </dgm:t>
    </dgm:pt>
    <dgm:pt modelId="{595FB253-F774-4EAE-B4EC-8EF065732778}" type="sibTrans" cxnId="{5806DAAB-F9E7-47C2-86E6-06B2BAFE6A77}">
      <dgm:prSet/>
      <dgm:spPr/>
      <dgm:t>
        <a:bodyPr/>
        <a:lstStyle/>
        <a:p>
          <a:endParaRPr lang="nl-BE"/>
        </a:p>
      </dgm:t>
    </dgm:pt>
    <dgm:pt modelId="{AB4C1820-02D3-46F2-9490-B1A03ECA0735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algn="l">
            <a:buNone/>
          </a:pPr>
          <a:endParaRPr lang="nl-NL" sz="1400" dirty="0"/>
        </a:p>
      </dgm:t>
    </dgm:pt>
    <dgm:pt modelId="{BA701AA4-A797-4323-B649-E235A200C572}" type="parTrans" cxnId="{3D439B78-F2DB-4CB4-9E8F-CE138E0A0EDB}">
      <dgm:prSet/>
      <dgm:spPr/>
      <dgm:t>
        <a:bodyPr/>
        <a:lstStyle/>
        <a:p>
          <a:endParaRPr lang="nl-BE"/>
        </a:p>
      </dgm:t>
    </dgm:pt>
    <dgm:pt modelId="{D6CA07D8-17D1-4528-987D-5A51C3BA5315}" type="sibTrans" cxnId="{3D439B78-F2DB-4CB4-9E8F-CE138E0A0EDB}">
      <dgm:prSet/>
      <dgm:spPr/>
      <dgm:t>
        <a:bodyPr/>
        <a:lstStyle/>
        <a:p>
          <a:endParaRPr lang="nl-BE"/>
        </a:p>
      </dgm:t>
    </dgm:pt>
    <dgm:pt modelId="{18867FAC-E811-4083-B3C2-44D8D805DA9E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algn="l">
            <a:buNone/>
          </a:pPr>
          <a:endParaRPr lang="nl-NL" sz="1400" dirty="0"/>
        </a:p>
      </dgm:t>
    </dgm:pt>
    <dgm:pt modelId="{A351D90A-9A5B-4B4C-88A0-57E3B2624B14}" type="parTrans" cxnId="{1581A3C9-08EB-4992-9C56-5284369462C2}">
      <dgm:prSet/>
      <dgm:spPr/>
      <dgm:t>
        <a:bodyPr/>
        <a:lstStyle/>
        <a:p>
          <a:endParaRPr lang="nl-BE"/>
        </a:p>
      </dgm:t>
    </dgm:pt>
    <dgm:pt modelId="{9AFD7C49-347C-4A44-A3CD-89E8E653F549}" type="sibTrans" cxnId="{1581A3C9-08EB-4992-9C56-5284369462C2}">
      <dgm:prSet/>
      <dgm:spPr/>
      <dgm:t>
        <a:bodyPr/>
        <a:lstStyle/>
        <a:p>
          <a:endParaRPr lang="nl-BE"/>
        </a:p>
      </dgm:t>
    </dgm:pt>
    <dgm:pt modelId="{CE13B23A-2272-48C4-B649-F41B6A93DF87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dirty="0"/>
            <a:t>Je leert over de theoretische basis van technische vakken (elektriciteit, mechanica, </a:t>
          </a:r>
          <a:r>
            <a:rPr lang="nl-BE" dirty="0" err="1"/>
            <a:t>pneumatica</a:t>
          </a:r>
          <a:r>
            <a:rPr lang="nl-BE" dirty="0"/>
            <a:t>,…) en je leert denken in functie van het proces om onderhoudsacties uit te voeren.</a:t>
          </a:r>
          <a:endParaRPr lang="nl-NL" dirty="0"/>
        </a:p>
      </dgm:t>
    </dgm:pt>
    <dgm:pt modelId="{7E583473-EC69-4B9A-9094-9389F1A86BE6}" type="parTrans" cxnId="{FFC8FF3C-0D87-490A-AF2C-0D5BBE3C096B}">
      <dgm:prSet/>
      <dgm:spPr/>
      <dgm:t>
        <a:bodyPr/>
        <a:lstStyle/>
        <a:p>
          <a:endParaRPr lang="nl-BE"/>
        </a:p>
      </dgm:t>
    </dgm:pt>
    <dgm:pt modelId="{D37692C3-44EA-4453-A890-998A8686C385}" type="sibTrans" cxnId="{FFC8FF3C-0D87-490A-AF2C-0D5BBE3C096B}">
      <dgm:prSet/>
      <dgm:spPr/>
      <dgm:t>
        <a:bodyPr/>
        <a:lstStyle/>
        <a:p>
          <a:endParaRPr lang="nl-BE"/>
        </a:p>
      </dgm:t>
    </dgm:pt>
    <dgm:pt modelId="{E9C9ADE1-71C4-4B6D-B67B-2943CF673348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endParaRPr lang="nl-NL" dirty="0"/>
        </a:p>
      </dgm:t>
    </dgm:pt>
    <dgm:pt modelId="{0CEEEAC6-316A-4F12-A5B1-92933962C2EE}" type="parTrans" cxnId="{AAE2DA25-8782-461A-92A6-CB5861BCF707}">
      <dgm:prSet/>
      <dgm:spPr/>
      <dgm:t>
        <a:bodyPr/>
        <a:lstStyle/>
        <a:p>
          <a:endParaRPr lang="nl-BE"/>
        </a:p>
      </dgm:t>
    </dgm:pt>
    <dgm:pt modelId="{21AF5EA3-B9C7-4EE5-9D39-232F82E25DF8}" type="sibTrans" cxnId="{AAE2DA25-8782-461A-92A6-CB5861BCF707}">
      <dgm:prSet/>
      <dgm:spPr/>
      <dgm:t>
        <a:bodyPr/>
        <a:lstStyle/>
        <a:p>
          <a:endParaRPr lang="nl-BE"/>
        </a:p>
      </dgm:t>
    </dgm:pt>
    <dgm:pt modelId="{FF146240-52D5-48B0-B6EB-700BD8333C35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dirty="0">
              <a:latin typeface="Cocogoose Pro" panose="02000503020000020004" pitchFamily="2" charset="0"/>
            </a:rPr>
            <a:t>In deze studierichting leer je vooral huishoudelijke en niet-huishoudelijke elektrische toepassingen en realiseer je technische en elektrische installaties.</a:t>
          </a:r>
          <a:endParaRPr lang="nl-NL" dirty="0"/>
        </a:p>
      </dgm:t>
    </dgm:pt>
    <dgm:pt modelId="{FD698B12-57D8-4C81-A706-94B4E99175A1}" type="parTrans" cxnId="{C9AAA8A4-EDF2-40F8-9EEE-81F59311A287}">
      <dgm:prSet/>
      <dgm:spPr/>
      <dgm:t>
        <a:bodyPr/>
        <a:lstStyle/>
        <a:p>
          <a:endParaRPr lang="nl-BE"/>
        </a:p>
      </dgm:t>
    </dgm:pt>
    <dgm:pt modelId="{F7B540D9-6C7B-4920-ADE1-90C469BFEFAA}" type="sibTrans" cxnId="{C9AAA8A4-EDF2-40F8-9EEE-81F59311A287}">
      <dgm:prSet/>
      <dgm:spPr/>
      <dgm:t>
        <a:bodyPr/>
        <a:lstStyle/>
        <a:p>
          <a:endParaRPr lang="nl-BE"/>
        </a:p>
      </dgm:t>
    </dgm:pt>
    <dgm:pt modelId="{DBC406F6-C076-430A-9FE5-516F3AD51695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endParaRPr lang="nl-NL" dirty="0"/>
        </a:p>
      </dgm:t>
    </dgm:pt>
    <dgm:pt modelId="{421E7B9B-8B90-4EAF-A6B1-DDE002657FBA}" type="parTrans" cxnId="{5FE32C20-9094-4862-A7DE-61FEF18F7708}">
      <dgm:prSet/>
      <dgm:spPr/>
      <dgm:t>
        <a:bodyPr/>
        <a:lstStyle/>
        <a:p>
          <a:endParaRPr lang="nl-BE"/>
        </a:p>
      </dgm:t>
    </dgm:pt>
    <dgm:pt modelId="{933FF5FC-6478-49B2-BA1D-D89DC17AD37C}" type="sibTrans" cxnId="{5FE32C20-9094-4862-A7DE-61FEF18F7708}">
      <dgm:prSet/>
      <dgm:spPr/>
      <dgm:t>
        <a:bodyPr/>
        <a:lstStyle/>
        <a:p>
          <a:endParaRPr lang="nl-BE"/>
        </a:p>
      </dgm:t>
    </dgm:pt>
    <dgm:pt modelId="{BEFCCC3E-D286-4C85-9E1B-B8F5B632B257}" type="pres">
      <dgm:prSet presAssocID="{91528D5A-B279-422D-94FF-B1953CA39731}" presName="Name0" presStyleCnt="0">
        <dgm:presLayoutVars>
          <dgm:dir/>
          <dgm:animLvl val="lvl"/>
          <dgm:resizeHandles val="exact"/>
        </dgm:presLayoutVars>
      </dgm:prSet>
      <dgm:spPr/>
    </dgm:pt>
    <dgm:pt modelId="{16157D61-F761-49CD-A679-09DA0ADD5319}" type="pres">
      <dgm:prSet presAssocID="{B45E6D07-AE99-490F-8B07-AE05D3A2ADFD}" presName="composite" presStyleCnt="0"/>
      <dgm:spPr/>
    </dgm:pt>
    <dgm:pt modelId="{6C8777A0-1DBA-45E2-9975-1B7D6D8B68AA}" type="pres">
      <dgm:prSet presAssocID="{B45E6D07-AE99-490F-8B07-AE05D3A2ADF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E987BC9-6630-4709-91CD-694344BA1318}" type="pres">
      <dgm:prSet presAssocID="{B45E6D07-AE99-490F-8B07-AE05D3A2ADFD}" presName="desTx" presStyleLbl="alignAccFollowNode1" presStyleIdx="0" presStyleCnt="3" custLinFactNeighborX="-1542" custLinFactNeighborY="-531">
        <dgm:presLayoutVars>
          <dgm:bulletEnabled val="1"/>
        </dgm:presLayoutVars>
      </dgm:prSet>
      <dgm:spPr/>
    </dgm:pt>
    <dgm:pt modelId="{BBFE101F-4180-4E28-BA8E-8B208B126042}" type="pres">
      <dgm:prSet presAssocID="{F9BD5143-D908-4AF2-A568-2481714B2C73}" presName="space" presStyleCnt="0"/>
      <dgm:spPr/>
    </dgm:pt>
    <dgm:pt modelId="{3609424B-BC66-49C0-A3C6-459922C9A058}" type="pres">
      <dgm:prSet presAssocID="{534EF27C-F922-499B-A043-F3D22DB59861}" presName="composite" presStyleCnt="0"/>
      <dgm:spPr/>
    </dgm:pt>
    <dgm:pt modelId="{73ABEA3E-4C01-4037-BFF1-AACD8AEB5CF9}" type="pres">
      <dgm:prSet presAssocID="{534EF27C-F922-499B-A043-F3D22DB5986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7E1A9EC-EDF8-48A2-97C5-4DEF48A3B2CC}" type="pres">
      <dgm:prSet presAssocID="{534EF27C-F922-499B-A043-F3D22DB59861}" presName="desTx" presStyleLbl="alignAccFollowNode1" presStyleIdx="1" presStyleCnt="3">
        <dgm:presLayoutVars>
          <dgm:bulletEnabled val="1"/>
        </dgm:presLayoutVars>
      </dgm:prSet>
      <dgm:spPr/>
    </dgm:pt>
    <dgm:pt modelId="{55293597-932C-4864-883F-8980252AFF01}" type="pres">
      <dgm:prSet presAssocID="{11C15BCE-51FB-4B6F-A9D6-FD2FF176B0A1}" presName="space" presStyleCnt="0"/>
      <dgm:spPr/>
    </dgm:pt>
    <dgm:pt modelId="{77E14992-7D1A-4069-ADBF-15BB49093CCB}" type="pres">
      <dgm:prSet presAssocID="{851AE2A5-4E9A-4C07-BD88-9A750541C7F3}" presName="composite" presStyleCnt="0"/>
      <dgm:spPr/>
    </dgm:pt>
    <dgm:pt modelId="{F0A62EAE-BAD1-48E0-94DD-65A5CBBC3EB6}" type="pres">
      <dgm:prSet presAssocID="{851AE2A5-4E9A-4C07-BD88-9A750541C7F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22616D4-91E7-4314-810A-133907988725}" type="pres">
      <dgm:prSet presAssocID="{851AE2A5-4E9A-4C07-BD88-9A750541C7F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903C7E02-B1A4-4408-B205-6B35C24EF1E3}" srcId="{91528D5A-B279-422D-94FF-B1953CA39731}" destId="{B45E6D07-AE99-490F-8B07-AE05D3A2ADFD}" srcOrd="0" destOrd="0" parTransId="{5D5647FC-0D34-4CD3-957A-168ECC39ED6A}" sibTransId="{F9BD5143-D908-4AF2-A568-2481714B2C73}"/>
    <dgm:cxn modelId="{CF474B06-25D7-4994-B4BE-CB9AE755688E}" type="presOf" srcId="{AB4C1820-02D3-46F2-9490-B1A03ECA0735}" destId="{6E987BC9-6630-4709-91CD-694344BA1318}" srcOrd="0" destOrd="1" presId="urn:microsoft.com/office/officeart/2005/8/layout/hList1"/>
    <dgm:cxn modelId="{5269D106-33DC-4C2B-8E02-995A17462B4F}" srcId="{B45E6D07-AE99-490F-8B07-AE05D3A2ADFD}" destId="{E52AA6B1-ED97-4FF4-929D-0BEB42EA93F8}" srcOrd="0" destOrd="0" parTransId="{22F3373E-FDE5-4582-A0A9-98075FBA9079}" sibTransId="{7BFAECB7-1E64-4686-B46C-1195AD35E2B4}"/>
    <dgm:cxn modelId="{6D4B5D10-AE46-40F4-980E-2D28C0B46F97}" type="presOf" srcId="{3E13B3BD-7745-41FB-8619-B63189C99386}" destId="{6E987BC9-6630-4709-91CD-694344BA1318}" srcOrd="0" destOrd="2" presId="urn:microsoft.com/office/officeart/2005/8/layout/hList1"/>
    <dgm:cxn modelId="{5FE32C20-9094-4862-A7DE-61FEF18F7708}" srcId="{851AE2A5-4E9A-4C07-BD88-9A750541C7F3}" destId="{DBC406F6-C076-430A-9FE5-516F3AD51695}" srcOrd="1" destOrd="0" parTransId="{421E7B9B-8B90-4EAF-A6B1-DDE002657FBA}" sibTransId="{933FF5FC-6478-49B2-BA1D-D89DC17AD37C}"/>
    <dgm:cxn modelId="{AAE2DA25-8782-461A-92A6-CB5861BCF707}" srcId="{534EF27C-F922-499B-A043-F3D22DB59861}" destId="{E9C9ADE1-71C4-4B6D-B67B-2943CF673348}" srcOrd="1" destOrd="0" parTransId="{0CEEEAC6-316A-4F12-A5B1-92933962C2EE}" sibTransId="{21AF5EA3-B9C7-4EE5-9D39-232F82E25DF8}"/>
    <dgm:cxn modelId="{E32C6F28-C050-4EE5-83C4-168AE6C1EF89}" srcId="{851AE2A5-4E9A-4C07-BD88-9A750541C7F3}" destId="{099C649A-6BB8-48A2-8D52-B24A03837E04}" srcOrd="0" destOrd="0" parTransId="{F0150709-F494-4758-B433-5ACF46EAEE4A}" sibTransId="{B6DEFBCA-9A19-4BEA-BDE1-E933D938075B}"/>
    <dgm:cxn modelId="{02BDF431-6AEC-4B21-B01F-DE12C659ABE1}" type="presOf" srcId="{E52AA6B1-ED97-4FF4-929D-0BEB42EA93F8}" destId="{6E987BC9-6630-4709-91CD-694344BA1318}" srcOrd="0" destOrd="0" presId="urn:microsoft.com/office/officeart/2005/8/layout/hList1"/>
    <dgm:cxn modelId="{61CB5536-4D61-4AD7-93B2-EA63B9EBB99F}" srcId="{534EF27C-F922-499B-A043-F3D22DB59861}" destId="{C0D2F4FD-4954-4B9C-A3FD-3135DB527B6C}" srcOrd="0" destOrd="0" parTransId="{D7A4EA6B-E060-4760-9A59-297306AB916B}" sibTransId="{A8BF9317-50AF-46BE-9351-64543689082B}"/>
    <dgm:cxn modelId="{FFC8FF3C-0D87-490A-AF2C-0D5BBE3C096B}" srcId="{534EF27C-F922-499B-A043-F3D22DB59861}" destId="{CE13B23A-2272-48C4-B649-F41B6A93DF87}" srcOrd="2" destOrd="0" parTransId="{7E583473-EC69-4B9A-9094-9389F1A86BE6}" sibTransId="{D37692C3-44EA-4453-A890-998A8686C385}"/>
    <dgm:cxn modelId="{5C3B5240-5B64-492C-BA9F-57E4BE464B1F}" type="presOf" srcId="{91528D5A-B279-422D-94FF-B1953CA39731}" destId="{BEFCCC3E-D286-4C85-9E1B-B8F5B632B257}" srcOrd="0" destOrd="0" presId="urn:microsoft.com/office/officeart/2005/8/layout/hList1"/>
    <dgm:cxn modelId="{3CFCC35E-53B2-47D4-A43E-C938B85B330D}" type="presOf" srcId="{18867FAC-E811-4083-B3C2-44D8D805DA9E}" destId="{6E987BC9-6630-4709-91CD-694344BA1318}" srcOrd="0" destOrd="3" presId="urn:microsoft.com/office/officeart/2005/8/layout/hList1"/>
    <dgm:cxn modelId="{1CD6B665-C0D6-4DE5-BFE0-261CECBB4136}" srcId="{91528D5A-B279-422D-94FF-B1953CA39731}" destId="{851AE2A5-4E9A-4C07-BD88-9A750541C7F3}" srcOrd="2" destOrd="0" parTransId="{DC35F49C-F0DE-4C59-B36B-3B245FE64E30}" sibTransId="{328E8586-7204-4656-AD1B-B61165421DAB}"/>
    <dgm:cxn modelId="{FE83EB46-70CD-483B-B04B-F067A106B500}" type="presOf" srcId="{CE13B23A-2272-48C4-B649-F41B6A93DF87}" destId="{77E1A9EC-EDF8-48A2-97C5-4DEF48A3B2CC}" srcOrd="0" destOrd="2" presId="urn:microsoft.com/office/officeart/2005/8/layout/hList1"/>
    <dgm:cxn modelId="{CECD7469-9239-423A-9609-56060B5C4FDE}" type="presOf" srcId="{E9C9ADE1-71C4-4B6D-B67B-2943CF673348}" destId="{77E1A9EC-EDF8-48A2-97C5-4DEF48A3B2CC}" srcOrd="0" destOrd="1" presId="urn:microsoft.com/office/officeart/2005/8/layout/hList1"/>
    <dgm:cxn modelId="{BACBFF4E-7282-4EF9-8B10-5B8AFC7449FC}" type="presOf" srcId="{851AE2A5-4E9A-4C07-BD88-9A750541C7F3}" destId="{F0A62EAE-BAD1-48E0-94DD-65A5CBBC3EB6}" srcOrd="0" destOrd="0" presId="urn:microsoft.com/office/officeart/2005/8/layout/hList1"/>
    <dgm:cxn modelId="{3D439B78-F2DB-4CB4-9E8F-CE138E0A0EDB}" srcId="{B45E6D07-AE99-490F-8B07-AE05D3A2ADFD}" destId="{AB4C1820-02D3-46F2-9490-B1A03ECA0735}" srcOrd="1" destOrd="0" parTransId="{BA701AA4-A797-4323-B649-E235A200C572}" sibTransId="{D6CA07D8-17D1-4528-987D-5A51C3BA5315}"/>
    <dgm:cxn modelId="{3632545A-DD2A-4CCA-BE6D-0BFEE1FFE598}" srcId="{91528D5A-B279-422D-94FF-B1953CA39731}" destId="{534EF27C-F922-499B-A043-F3D22DB59861}" srcOrd="1" destOrd="0" parTransId="{94A54825-3F1D-4206-B171-3666C3AD0C01}" sibTransId="{11C15BCE-51FB-4B6F-A9D6-FD2FF176B0A1}"/>
    <dgm:cxn modelId="{EEE70998-D9EB-4426-B897-71114B9416AD}" type="presOf" srcId="{DBC406F6-C076-430A-9FE5-516F3AD51695}" destId="{322616D4-91E7-4314-810A-133907988725}" srcOrd="0" destOrd="1" presId="urn:microsoft.com/office/officeart/2005/8/layout/hList1"/>
    <dgm:cxn modelId="{E7BA27A4-09B5-4874-8EA9-B42D5C7E44DE}" type="presOf" srcId="{099C649A-6BB8-48A2-8D52-B24A03837E04}" destId="{322616D4-91E7-4314-810A-133907988725}" srcOrd="0" destOrd="0" presId="urn:microsoft.com/office/officeart/2005/8/layout/hList1"/>
    <dgm:cxn modelId="{C9AAA8A4-EDF2-40F8-9EEE-81F59311A287}" srcId="{851AE2A5-4E9A-4C07-BD88-9A750541C7F3}" destId="{FF146240-52D5-48B0-B6EB-700BD8333C35}" srcOrd="2" destOrd="0" parTransId="{FD698B12-57D8-4C81-A706-94B4E99175A1}" sibTransId="{F7B540D9-6C7B-4920-ADE1-90C469BFEFAA}"/>
    <dgm:cxn modelId="{5806DAAB-F9E7-47C2-86E6-06B2BAFE6A77}" srcId="{B45E6D07-AE99-490F-8B07-AE05D3A2ADFD}" destId="{3E13B3BD-7745-41FB-8619-B63189C99386}" srcOrd="2" destOrd="0" parTransId="{6806E67B-D50D-4ACD-BC6E-19BCA3C0AB90}" sibTransId="{595FB253-F774-4EAE-B4EC-8EF065732778}"/>
    <dgm:cxn modelId="{4A24A4AD-930A-4F14-A56E-65F007E418AF}" type="presOf" srcId="{B45E6D07-AE99-490F-8B07-AE05D3A2ADFD}" destId="{6C8777A0-1DBA-45E2-9975-1B7D6D8B68AA}" srcOrd="0" destOrd="0" presId="urn:microsoft.com/office/officeart/2005/8/layout/hList1"/>
    <dgm:cxn modelId="{357B00B2-ABA4-4EE6-A9D0-D39C5C181760}" type="presOf" srcId="{FF146240-52D5-48B0-B6EB-700BD8333C35}" destId="{322616D4-91E7-4314-810A-133907988725}" srcOrd="0" destOrd="2" presId="urn:microsoft.com/office/officeart/2005/8/layout/hList1"/>
    <dgm:cxn modelId="{1581A3C9-08EB-4992-9C56-5284369462C2}" srcId="{B45E6D07-AE99-490F-8B07-AE05D3A2ADFD}" destId="{18867FAC-E811-4083-B3C2-44D8D805DA9E}" srcOrd="3" destOrd="0" parTransId="{A351D90A-9A5B-4B4C-88A0-57E3B2624B14}" sibTransId="{9AFD7C49-347C-4A44-A3CD-89E8E653F549}"/>
    <dgm:cxn modelId="{1E5F6ECA-B2CB-4FF2-A41F-ED73DF18729A}" type="presOf" srcId="{534EF27C-F922-499B-A043-F3D22DB59861}" destId="{73ABEA3E-4C01-4037-BFF1-AACD8AEB5CF9}" srcOrd="0" destOrd="0" presId="urn:microsoft.com/office/officeart/2005/8/layout/hList1"/>
    <dgm:cxn modelId="{8E0804E7-5986-49DC-B5C2-74C3B8BAA29D}" type="presOf" srcId="{C0D2F4FD-4954-4B9C-A3FD-3135DB527B6C}" destId="{77E1A9EC-EDF8-48A2-97C5-4DEF48A3B2CC}" srcOrd="0" destOrd="0" presId="urn:microsoft.com/office/officeart/2005/8/layout/hList1"/>
    <dgm:cxn modelId="{6420C803-F537-44FA-B858-0327E3005DD3}" type="presParOf" srcId="{BEFCCC3E-D286-4C85-9E1B-B8F5B632B257}" destId="{16157D61-F761-49CD-A679-09DA0ADD5319}" srcOrd="0" destOrd="0" presId="urn:microsoft.com/office/officeart/2005/8/layout/hList1"/>
    <dgm:cxn modelId="{3BF79CED-FE22-4352-9A2A-C20DE63E6733}" type="presParOf" srcId="{16157D61-F761-49CD-A679-09DA0ADD5319}" destId="{6C8777A0-1DBA-45E2-9975-1B7D6D8B68AA}" srcOrd="0" destOrd="0" presId="urn:microsoft.com/office/officeart/2005/8/layout/hList1"/>
    <dgm:cxn modelId="{F7D44798-1DF8-475E-8B11-59CCBC5C0DC5}" type="presParOf" srcId="{16157D61-F761-49CD-A679-09DA0ADD5319}" destId="{6E987BC9-6630-4709-91CD-694344BA1318}" srcOrd="1" destOrd="0" presId="urn:microsoft.com/office/officeart/2005/8/layout/hList1"/>
    <dgm:cxn modelId="{5E177EE5-241D-472C-A55C-83593EDF4AA5}" type="presParOf" srcId="{BEFCCC3E-D286-4C85-9E1B-B8F5B632B257}" destId="{BBFE101F-4180-4E28-BA8E-8B208B126042}" srcOrd="1" destOrd="0" presId="urn:microsoft.com/office/officeart/2005/8/layout/hList1"/>
    <dgm:cxn modelId="{22CCEEE5-E0FA-4142-8420-1FC4326CEF4D}" type="presParOf" srcId="{BEFCCC3E-D286-4C85-9E1B-B8F5B632B257}" destId="{3609424B-BC66-49C0-A3C6-459922C9A058}" srcOrd="2" destOrd="0" presId="urn:microsoft.com/office/officeart/2005/8/layout/hList1"/>
    <dgm:cxn modelId="{C4C691FB-2FAD-4E5F-BD08-845B11E00A91}" type="presParOf" srcId="{3609424B-BC66-49C0-A3C6-459922C9A058}" destId="{73ABEA3E-4C01-4037-BFF1-AACD8AEB5CF9}" srcOrd="0" destOrd="0" presId="urn:microsoft.com/office/officeart/2005/8/layout/hList1"/>
    <dgm:cxn modelId="{E94F11CC-CD18-417B-975C-CEE9B85FF672}" type="presParOf" srcId="{3609424B-BC66-49C0-A3C6-459922C9A058}" destId="{77E1A9EC-EDF8-48A2-97C5-4DEF48A3B2CC}" srcOrd="1" destOrd="0" presId="urn:microsoft.com/office/officeart/2005/8/layout/hList1"/>
    <dgm:cxn modelId="{C4DEDF5F-345C-4A8A-8ACB-4008F7FF62E1}" type="presParOf" srcId="{BEFCCC3E-D286-4C85-9E1B-B8F5B632B257}" destId="{55293597-932C-4864-883F-8980252AFF01}" srcOrd="3" destOrd="0" presId="urn:microsoft.com/office/officeart/2005/8/layout/hList1"/>
    <dgm:cxn modelId="{F0F15132-D511-45B9-B567-69CB1CFA6BB4}" type="presParOf" srcId="{BEFCCC3E-D286-4C85-9E1B-B8F5B632B257}" destId="{77E14992-7D1A-4069-ADBF-15BB49093CCB}" srcOrd="4" destOrd="0" presId="urn:microsoft.com/office/officeart/2005/8/layout/hList1"/>
    <dgm:cxn modelId="{BF5E743D-ED62-4BAA-83FC-872D2C157F6E}" type="presParOf" srcId="{77E14992-7D1A-4069-ADBF-15BB49093CCB}" destId="{F0A62EAE-BAD1-48E0-94DD-65A5CBBC3EB6}" srcOrd="0" destOrd="0" presId="urn:microsoft.com/office/officeart/2005/8/layout/hList1"/>
    <dgm:cxn modelId="{4F6EDF48-1588-4927-8786-491A0A949C10}" type="presParOf" srcId="{77E14992-7D1A-4069-ADBF-15BB49093CCB}" destId="{322616D4-91E7-4314-810A-13390798872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5A2B72-5B3D-40F3-A495-223F92BFB16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F6DFD98-2217-4AE5-86D3-37A95117A393}">
      <dgm:prSet phldrT="[Teks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nl-NL" sz="2000" b="1" dirty="0">
              <a:latin typeface="Cocogoose Pro" panose="02000503020000020004" pitchFamily="2" charset="0"/>
            </a:rPr>
            <a:t>Elektromechanische technieken</a:t>
          </a:r>
        </a:p>
      </dgm:t>
    </dgm:pt>
    <dgm:pt modelId="{F0F4EF7D-26D6-4412-8E34-B3BD17AB4403}" type="parTrans" cxnId="{D83971B9-BCF2-4357-9BE5-9BFEF230F276}">
      <dgm:prSet/>
      <dgm:spPr/>
      <dgm:t>
        <a:bodyPr/>
        <a:lstStyle/>
        <a:p>
          <a:endParaRPr lang="nl-NL" sz="2000" b="1"/>
        </a:p>
      </dgm:t>
    </dgm:pt>
    <dgm:pt modelId="{0CD56E08-81E5-4B80-91B3-661BC9FE6903}" type="sibTrans" cxnId="{D83971B9-BCF2-4357-9BE5-9BFEF230F276}">
      <dgm:prSet/>
      <dgm:spPr/>
      <dgm:t>
        <a:bodyPr/>
        <a:lstStyle/>
        <a:p>
          <a:endParaRPr lang="nl-NL" sz="2000" b="1"/>
        </a:p>
      </dgm:t>
    </dgm:pt>
    <dgm:pt modelId="{CD6C5FC9-640F-4C71-9B93-865AB127E4BB}">
      <dgm:prSet phldrT="[Teks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Elektromechanische technieken</a:t>
          </a:r>
        </a:p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Autotechnieken</a:t>
          </a:r>
        </a:p>
      </dgm:t>
    </dgm:pt>
    <dgm:pt modelId="{C0A60090-56B7-46E0-906F-B0F8D8A46A5B}" type="parTrans" cxnId="{6623D449-8CBC-4547-B4C4-D88571CFDD4B}">
      <dgm:prSet/>
      <dgm:spPr/>
      <dgm:t>
        <a:bodyPr/>
        <a:lstStyle/>
        <a:p>
          <a:endParaRPr lang="nl-NL" sz="2000" b="1"/>
        </a:p>
      </dgm:t>
    </dgm:pt>
    <dgm:pt modelId="{0AF5E042-269A-4DBC-A1B7-EFDFEB8191B2}" type="sibTrans" cxnId="{6623D449-8CBC-4547-B4C4-D88571CFDD4B}">
      <dgm:prSet/>
      <dgm:spPr/>
      <dgm:t>
        <a:bodyPr/>
        <a:lstStyle/>
        <a:p>
          <a:endParaRPr lang="nl-NL" sz="2000" b="1"/>
        </a:p>
      </dgm:t>
    </dgm:pt>
    <dgm:pt modelId="{BBEC248A-8708-464B-A3A6-70166B66AA4F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nl-NL" sz="2000" b="1" dirty="0">
              <a:latin typeface="Cocogoose Pro" panose="02000503020000020004" pitchFamily="2" charset="0"/>
            </a:rPr>
            <a:t>Elektrotechnieken</a:t>
          </a:r>
        </a:p>
      </dgm:t>
    </dgm:pt>
    <dgm:pt modelId="{DFF3111D-6EAF-4387-9A7F-F114079A1CA3}" type="parTrans" cxnId="{DB7841B7-890B-44E4-9444-61B7F394B8CA}">
      <dgm:prSet/>
      <dgm:spPr/>
      <dgm:t>
        <a:bodyPr/>
        <a:lstStyle/>
        <a:p>
          <a:endParaRPr lang="nl-NL" sz="2000" b="1"/>
        </a:p>
      </dgm:t>
    </dgm:pt>
    <dgm:pt modelId="{60B72C30-B4FE-4E08-B097-BF24EC34117D}" type="sibTrans" cxnId="{DB7841B7-890B-44E4-9444-61B7F394B8CA}">
      <dgm:prSet/>
      <dgm:spPr/>
      <dgm:t>
        <a:bodyPr/>
        <a:lstStyle/>
        <a:p>
          <a:endParaRPr lang="nl-NL" sz="2000" b="1"/>
        </a:p>
      </dgm:t>
    </dgm:pt>
    <dgm:pt modelId="{22383F54-7B38-4360-83BD-D07EA67641AB}">
      <dgm:prSet phldrT="[Tekst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Elektrotechnieken</a:t>
          </a:r>
        </a:p>
      </dgm:t>
    </dgm:pt>
    <dgm:pt modelId="{FFF5D8B2-EFFF-4724-902C-AE4202E8DB57}" type="parTrans" cxnId="{4D4791A2-A50A-41C7-BA9C-CCC8F54737F1}">
      <dgm:prSet/>
      <dgm:spPr/>
      <dgm:t>
        <a:bodyPr/>
        <a:lstStyle/>
        <a:p>
          <a:endParaRPr lang="nl-NL" sz="2000" b="1"/>
        </a:p>
      </dgm:t>
    </dgm:pt>
    <dgm:pt modelId="{859F4806-0629-4212-8E74-8D6C313B7F41}" type="sibTrans" cxnId="{4D4791A2-A50A-41C7-BA9C-CCC8F54737F1}">
      <dgm:prSet/>
      <dgm:spPr/>
      <dgm:t>
        <a:bodyPr/>
        <a:lstStyle/>
        <a:p>
          <a:endParaRPr lang="nl-NL" sz="2000" b="1"/>
        </a:p>
      </dgm:t>
    </dgm:pt>
    <dgm:pt modelId="{90D4A0D4-BCDA-40A3-99B4-32B328B6E4AF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2000" b="1" dirty="0">
              <a:latin typeface="Cocogoose Pro" panose="02000503020000020004" pitchFamily="2" charset="0"/>
            </a:rPr>
            <a:t>Biotechnieken</a:t>
          </a:r>
        </a:p>
      </dgm:t>
    </dgm:pt>
    <dgm:pt modelId="{646E0E0D-7680-4663-BE5B-B0E72FCC1143}" type="parTrans" cxnId="{BFC9C2BC-E8AC-4078-A177-812911636DE4}">
      <dgm:prSet/>
      <dgm:spPr/>
      <dgm:t>
        <a:bodyPr/>
        <a:lstStyle/>
        <a:p>
          <a:endParaRPr lang="nl-NL" sz="2000" b="1"/>
        </a:p>
      </dgm:t>
    </dgm:pt>
    <dgm:pt modelId="{800520C4-F6AB-4DF1-B53B-72CA19CB31F7}" type="sibTrans" cxnId="{BFC9C2BC-E8AC-4078-A177-812911636DE4}">
      <dgm:prSet/>
      <dgm:spPr/>
      <dgm:t>
        <a:bodyPr/>
        <a:lstStyle/>
        <a:p>
          <a:endParaRPr lang="nl-NL" sz="2000" b="1"/>
        </a:p>
      </dgm:t>
    </dgm:pt>
    <dgm:pt modelId="{FBD15C3A-03D5-4A69-B9E1-D7E0CC456655}">
      <dgm:prSet phldrT="[Teks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Biotechnologische en chemische technieken</a:t>
          </a:r>
        </a:p>
      </dgm:t>
    </dgm:pt>
    <dgm:pt modelId="{E7564E3E-AA8F-451C-8298-788807CBF17E}" type="parTrans" cxnId="{A4269CA4-9FA5-441E-BC8F-FD639584B757}">
      <dgm:prSet/>
      <dgm:spPr/>
      <dgm:t>
        <a:bodyPr/>
        <a:lstStyle/>
        <a:p>
          <a:endParaRPr lang="nl-NL" sz="2000" b="1"/>
        </a:p>
      </dgm:t>
    </dgm:pt>
    <dgm:pt modelId="{970B6442-4C62-479D-B0F4-337949CAD2FC}" type="sibTrans" cxnId="{A4269CA4-9FA5-441E-BC8F-FD639584B757}">
      <dgm:prSet/>
      <dgm:spPr/>
      <dgm:t>
        <a:bodyPr/>
        <a:lstStyle/>
        <a:p>
          <a:endParaRPr lang="nl-NL" sz="2000" b="1"/>
        </a:p>
      </dgm:t>
    </dgm:pt>
    <dgm:pt modelId="{E407AEB6-739E-4D67-92D1-BB30918CC44B}" type="pres">
      <dgm:prSet presAssocID="{805A2B72-5B3D-40F3-A495-223F92BFB16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38F62EE-4263-4EE4-8718-A6536C2333B2}" type="pres">
      <dgm:prSet presAssocID="{6F6DFD98-2217-4AE5-86D3-37A95117A393}" presName="horFlow" presStyleCnt="0"/>
      <dgm:spPr/>
    </dgm:pt>
    <dgm:pt modelId="{F29C3AE7-5829-4990-BCF9-C7D3DE9E7591}" type="pres">
      <dgm:prSet presAssocID="{6F6DFD98-2217-4AE5-86D3-37A95117A393}" presName="bigChev" presStyleLbl="node1" presStyleIdx="0" presStyleCnt="3" custScaleX="142711"/>
      <dgm:spPr/>
    </dgm:pt>
    <dgm:pt modelId="{E52914D3-DFE7-4209-9E66-F4F570B2614A}" type="pres">
      <dgm:prSet presAssocID="{C0A60090-56B7-46E0-906F-B0F8D8A46A5B}" presName="parTrans" presStyleCnt="0"/>
      <dgm:spPr/>
    </dgm:pt>
    <dgm:pt modelId="{6E5F9AFA-0F06-4051-9521-364B591F8118}" type="pres">
      <dgm:prSet presAssocID="{CD6C5FC9-640F-4C71-9B93-865AB127E4BB}" presName="node" presStyleLbl="alignAccFollowNode1" presStyleIdx="0" presStyleCnt="3" custScaleX="301160" custLinFactNeighborX="14235" custLinFactNeighborY="912">
        <dgm:presLayoutVars>
          <dgm:bulletEnabled val="1"/>
        </dgm:presLayoutVars>
      </dgm:prSet>
      <dgm:spPr/>
    </dgm:pt>
    <dgm:pt modelId="{7988C907-48B8-46FA-A04F-9FC2E8956722}" type="pres">
      <dgm:prSet presAssocID="{6F6DFD98-2217-4AE5-86D3-37A95117A393}" presName="vSp" presStyleCnt="0"/>
      <dgm:spPr/>
    </dgm:pt>
    <dgm:pt modelId="{7E54F87C-62AF-4DDC-87DF-3CAA31D37305}" type="pres">
      <dgm:prSet presAssocID="{BBEC248A-8708-464B-A3A6-70166B66AA4F}" presName="horFlow" presStyleCnt="0"/>
      <dgm:spPr/>
    </dgm:pt>
    <dgm:pt modelId="{3AB9254A-8310-45CF-BFC6-5DBB5649D451}" type="pres">
      <dgm:prSet presAssocID="{BBEC248A-8708-464B-A3A6-70166B66AA4F}" presName="bigChev" presStyleLbl="node1" presStyleIdx="1" presStyleCnt="3" custScaleX="133100"/>
      <dgm:spPr/>
    </dgm:pt>
    <dgm:pt modelId="{783D9129-FA64-4138-B9CA-915CD1746AA2}" type="pres">
      <dgm:prSet presAssocID="{FFF5D8B2-EFFF-4724-902C-AE4202E8DB57}" presName="parTrans" presStyleCnt="0"/>
      <dgm:spPr/>
    </dgm:pt>
    <dgm:pt modelId="{D1D73121-27B4-4C25-997B-053C9672CD2F}" type="pres">
      <dgm:prSet presAssocID="{22383F54-7B38-4360-83BD-D07EA67641AB}" presName="node" presStyleLbl="alignAccFollowNode1" presStyleIdx="1" presStyleCnt="3" custScaleX="299648">
        <dgm:presLayoutVars>
          <dgm:bulletEnabled val="1"/>
        </dgm:presLayoutVars>
      </dgm:prSet>
      <dgm:spPr/>
    </dgm:pt>
    <dgm:pt modelId="{F5137F37-4EE4-4B6E-B9A5-9083C1E7EC1C}" type="pres">
      <dgm:prSet presAssocID="{BBEC248A-8708-464B-A3A6-70166B66AA4F}" presName="vSp" presStyleCnt="0"/>
      <dgm:spPr/>
    </dgm:pt>
    <dgm:pt modelId="{B86B472D-9BE9-4E75-A878-830A8D4E9ED2}" type="pres">
      <dgm:prSet presAssocID="{90D4A0D4-BCDA-40A3-99B4-32B328B6E4AF}" presName="horFlow" presStyleCnt="0"/>
      <dgm:spPr/>
    </dgm:pt>
    <dgm:pt modelId="{E8BB4EAE-8958-4628-B948-3F11A4BAB330}" type="pres">
      <dgm:prSet presAssocID="{90D4A0D4-BCDA-40A3-99B4-32B328B6E4AF}" presName="bigChev" presStyleLbl="node1" presStyleIdx="2" presStyleCnt="3" custScaleX="138742"/>
      <dgm:spPr/>
    </dgm:pt>
    <dgm:pt modelId="{B768B4B2-3CDD-404B-B346-2BC3D5E80C84}" type="pres">
      <dgm:prSet presAssocID="{E7564E3E-AA8F-451C-8298-788807CBF17E}" presName="parTrans" presStyleCnt="0"/>
      <dgm:spPr/>
    </dgm:pt>
    <dgm:pt modelId="{4D071CBD-6C22-4013-9B6C-1A180E46D846}" type="pres">
      <dgm:prSet presAssocID="{FBD15C3A-03D5-4A69-B9E1-D7E0CC456655}" presName="node" presStyleLbl="alignAccFollowNode1" presStyleIdx="2" presStyleCnt="3" custScaleX="298642">
        <dgm:presLayoutVars>
          <dgm:bulletEnabled val="1"/>
        </dgm:presLayoutVars>
      </dgm:prSet>
      <dgm:spPr/>
    </dgm:pt>
  </dgm:ptLst>
  <dgm:cxnLst>
    <dgm:cxn modelId="{A0918212-E1D0-4720-98C4-123B89C7F6A9}" type="presOf" srcId="{805A2B72-5B3D-40F3-A495-223F92BFB16D}" destId="{E407AEB6-739E-4D67-92D1-BB30918CC44B}" srcOrd="0" destOrd="0" presId="urn:microsoft.com/office/officeart/2005/8/layout/lProcess3"/>
    <dgm:cxn modelId="{31319E22-EB45-405F-BAD5-273D9CA5B75D}" type="presOf" srcId="{FBD15C3A-03D5-4A69-B9E1-D7E0CC456655}" destId="{4D071CBD-6C22-4013-9B6C-1A180E46D846}" srcOrd="0" destOrd="0" presId="urn:microsoft.com/office/officeart/2005/8/layout/lProcess3"/>
    <dgm:cxn modelId="{6623D449-8CBC-4547-B4C4-D88571CFDD4B}" srcId="{6F6DFD98-2217-4AE5-86D3-37A95117A393}" destId="{CD6C5FC9-640F-4C71-9B93-865AB127E4BB}" srcOrd="0" destOrd="0" parTransId="{C0A60090-56B7-46E0-906F-B0F8D8A46A5B}" sibTransId="{0AF5E042-269A-4DBC-A1B7-EFDFEB8191B2}"/>
    <dgm:cxn modelId="{91F0A99B-A399-4E68-8D6D-3BA486DCF12B}" type="presOf" srcId="{6F6DFD98-2217-4AE5-86D3-37A95117A393}" destId="{F29C3AE7-5829-4990-BCF9-C7D3DE9E7591}" srcOrd="0" destOrd="0" presId="urn:microsoft.com/office/officeart/2005/8/layout/lProcess3"/>
    <dgm:cxn modelId="{4D4791A2-A50A-41C7-BA9C-CCC8F54737F1}" srcId="{BBEC248A-8708-464B-A3A6-70166B66AA4F}" destId="{22383F54-7B38-4360-83BD-D07EA67641AB}" srcOrd="0" destOrd="0" parTransId="{FFF5D8B2-EFFF-4724-902C-AE4202E8DB57}" sibTransId="{859F4806-0629-4212-8E74-8D6C313B7F41}"/>
    <dgm:cxn modelId="{A4269CA4-9FA5-441E-BC8F-FD639584B757}" srcId="{90D4A0D4-BCDA-40A3-99B4-32B328B6E4AF}" destId="{FBD15C3A-03D5-4A69-B9E1-D7E0CC456655}" srcOrd="0" destOrd="0" parTransId="{E7564E3E-AA8F-451C-8298-788807CBF17E}" sibTransId="{970B6442-4C62-479D-B0F4-337949CAD2FC}"/>
    <dgm:cxn modelId="{775E26AA-DBAD-421B-A522-D34FDF97F192}" type="presOf" srcId="{BBEC248A-8708-464B-A3A6-70166B66AA4F}" destId="{3AB9254A-8310-45CF-BFC6-5DBB5649D451}" srcOrd="0" destOrd="0" presId="urn:microsoft.com/office/officeart/2005/8/layout/lProcess3"/>
    <dgm:cxn modelId="{DB7841B7-890B-44E4-9444-61B7F394B8CA}" srcId="{805A2B72-5B3D-40F3-A495-223F92BFB16D}" destId="{BBEC248A-8708-464B-A3A6-70166B66AA4F}" srcOrd="1" destOrd="0" parTransId="{DFF3111D-6EAF-4387-9A7F-F114079A1CA3}" sibTransId="{60B72C30-B4FE-4E08-B097-BF24EC34117D}"/>
    <dgm:cxn modelId="{D83971B9-BCF2-4357-9BE5-9BFEF230F276}" srcId="{805A2B72-5B3D-40F3-A495-223F92BFB16D}" destId="{6F6DFD98-2217-4AE5-86D3-37A95117A393}" srcOrd="0" destOrd="0" parTransId="{F0F4EF7D-26D6-4412-8E34-B3BD17AB4403}" sibTransId="{0CD56E08-81E5-4B80-91B3-661BC9FE6903}"/>
    <dgm:cxn modelId="{BFC9C2BC-E8AC-4078-A177-812911636DE4}" srcId="{805A2B72-5B3D-40F3-A495-223F92BFB16D}" destId="{90D4A0D4-BCDA-40A3-99B4-32B328B6E4AF}" srcOrd="2" destOrd="0" parTransId="{646E0E0D-7680-4663-BE5B-B0E72FCC1143}" sibTransId="{800520C4-F6AB-4DF1-B53B-72CA19CB31F7}"/>
    <dgm:cxn modelId="{32192DCE-C1E2-4CF5-9B47-46859EE1C4E9}" type="presOf" srcId="{CD6C5FC9-640F-4C71-9B93-865AB127E4BB}" destId="{6E5F9AFA-0F06-4051-9521-364B591F8118}" srcOrd="0" destOrd="0" presId="urn:microsoft.com/office/officeart/2005/8/layout/lProcess3"/>
    <dgm:cxn modelId="{D8F233CE-CDA8-44C0-A5FD-1EC249CE5E43}" type="presOf" srcId="{22383F54-7B38-4360-83BD-D07EA67641AB}" destId="{D1D73121-27B4-4C25-997B-053C9672CD2F}" srcOrd="0" destOrd="0" presId="urn:microsoft.com/office/officeart/2005/8/layout/lProcess3"/>
    <dgm:cxn modelId="{71F936D7-5219-4583-BADD-73B262274E19}" type="presOf" srcId="{90D4A0D4-BCDA-40A3-99B4-32B328B6E4AF}" destId="{E8BB4EAE-8958-4628-B948-3F11A4BAB330}" srcOrd="0" destOrd="0" presId="urn:microsoft.com/office/officeart/2005/8/layout/lProcess3"/>
    <dgm:cxn modelId="{0C125762-5156-4665-8D04-8449BAFFAB68}" type="presParOf" srcId="{E407AEB6-739E-4D67-92D1-BB30918CC44B}" destId="{A38F62EE-4263-4EE4-8718-A6536C2333B2}" srcOrd="0" destOrd="0" presId="urn:microsoft.com/office/officeart/2005/8/layout/lProcess3"/>
    <dgm:cxn modelId="{F2F06D52-B039-4197-81B2-EFA4733C7BB5}" type="presParOf" srcId="{A38F62EE-4263-4EE4-8718-A6536C2333B2}" destId="{F29C3AE7-5829-4990-BCF9-C7D3DE9E7591}" srcOrd="0" destOrd="0" presId="urn:microsoft.com/office/officeart/2005/8/layout/lProcess3"/>
    <dgm:cxn modelId="{00C63A80-8729-457A-A4E9-BEAD1A3A99E5}" type="presParOf" srcId="{A38F62EE-4263-4EE4-8718-A6536C2333B2}" destId="{E52914D3-DFE7-4209-9E66-F4F570B2614A}" srcOrd="1" destOrd="0" presId="urn:microsoft.com/office/officeart/2005/8/layout/lProcess3"/>
    <dgm:cxn modelId="{CB9DDBCB-BB1E-46F4-8CFE-788BB021EE59}" type="presParOf" srcId="{A38F62EE-4263-4EE4-8718-A6536C2333B2}" destId="{6E5F9AFA-0F06-4051-9521-364B591F8118}" srcOrd="2" destOrd="0" presId="urn:microsoft.com/office/officeart/2005/8/layout/lProcess3"/>
    <dgm:cxn modelId="{2C056BF3-6689-4A1F-B372-264E78AD7BFA}" type="presParOf" srcId="{E407AEB6-739E-4D67-92D1-BB30918CC44B}" destId="{7988C907-48B8-46FA-A04F-9FC2E8956722}" srcOrd="1" destOrd="0" presId="urn:microsoft.com/office/officeart/2005/8/layout/lProcess3"/>
    <dgm:cxn modelId="{BC1BDA08-2256-4486-A147-38A32415987E}" type="presParOf" srcId="{E407AEB6-739E-4D67-92D1-BB30918CC44B}" destId="{7E54F87C-62AF-4DDC-87DF-3CAA31D37305}" srcOrd="2" destOrd="0" presId="urn:microsoft.com/office/officeart/2005/8/layout/lProcess3"/>
    <dgm:cxn modelId="{1AC10E60-AB4E-4E0B-A155-7384247E758D}" type="presParOf" srcId="{7E54F87C-62AF-4DDC-87DF-3CAA31D37305}" destId="{3AB9254A-8310-45CF-BFC6-5DBB5649D451}" srcOrd="0" destOrd="0" presId="urn:microsoft.com/office/officeart/2005/8/layout/lProcess3"/>
    <dgm:cxn modelId="{D89714B2-3B64-4A3F-B529-FA14B8805684}" type="presParOf" srcId="{7E54F87C-62AF-4DDC-87DF-3CAA31D37305}" destId="{783D9129-FA64-4138-B9CA-915CD1746AA2}" srcOrd="1" destOrd="0" presId="urn:microsoft.com/office/officeart/2005/8/layout/lProcess3"/>
    <dgm:cxn modelId="{E27ADD32-F30C-4A09-9833-7A605329D039}" type="presParOf" srcId="{7E54F87C-62AF-4DDC-87DF-3CAA31D37305}" destId="{D1D73121-27B4-4C25-997B-053C9672CD2F}" srcOrd="2" destOrd="0" presId="urn:microsoft.com/office/officeart/2005/8/layout/lProcess3"/>
    <dgm:cxn modelId="{ABF5725C-56FA-49C3-9FCF-487C5E1F298C}" type="presParOf" srcId="{E407AEB6-739E-4D67-92D1-BB30918CC44B}" destId="{F5137F37-4EE4-4B6E-B9A5-9083C1E7EC1C}" srcOrd="3" destOrd="0" presId="urn:microsoft.com/office/officeart/2005/8/layout/lProcess3"/>
    <dgm:cxn modelId="{DD507035-9DB0-40D9-A2A2-C85336F4DE9D}" type="presParOf" srcId="{E407AEB6-739E-4D67-92D1-BB30918CC44B}" destId="{B86B472D-9BE9-4E75-A878-830A8D4E9ED2}" srcOrd="4" destOrd="0" presId="urn:microsoft.com/office/officeart/2005/8/layout/lProcess3"/>
    <dgm:cxn modelId="{6A056476-BA9E-4104-AC87-A06923F178B8}" type="presParOf" srcId="{B86B472D-9BE9-4E75-A878-830A8D4E9ED2}" destId="{E8BB4EAE-8958-4628-B948-3F11A4BAB330}" srcOrd="0" destOrd="0" presId="urn:microsoft.com/office/officeart/2005/8/layout/lProcess3"/>
    <dgm:cxn modelId="{DC6D546F-CE62-46B5-B39F-1626900F6868}" type="presParOf" srcId="{B86B472D-9BE9-4E75-A878-830A8D4E9ED2}" destId="{B768B4B2-3CDD-404B-B346-2BC3D5E80C84}" srcOrd="1" destOrd="0" presId="urn:microsoft.com/office/officeart/2005/8/layout/lProcess3"/>
    <dgm:cxn modelId="{60453C17-6559-4B57-901D-6856C6366936}" type="presParOf" srcId="{B86B472D-9BE9-4E75-A878-830A8D4E9ED2}" destId="{4D071CBD-6C22-4013-9B6C-1A180E46D84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05A2B72-5B3D-40F3-A495-223F92BFB16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F6DFD98-2217-4AE5-86D3-37A95117A393}">
      <dgm:prSet phldrT="[Teks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ELMT = </a:t>
          </a:r>
          <a:r>
            <a:rPr lang="nl-NL" sz="1600" b="1" dirty="0" err="1">
              <a:latin typeface="Cocogoose Pro" panose="02000503020000020004" pitchFamily="2" charset="0"/>
            </a:rPr>
            <a:t>elektromechanicien</a:t>
          </a:r>
          <a:endParaRPr lang="nl-NL" sz="1600" b="1" dirty="0">
            <a:latin typeface="Cocogoose Pro" panose="02000503020000020004" pitchFamily="2" charset="0"/>
          </a:endParaRPr>
        </a:p>
      </dgm:t>
    </dgm:pt>
    <dgm:pt modelId="{F0F4EF7D-26D6-4412-8E34-B3BD17AB4403}" type="parTrans" cxnId="{D83971B9-BCF2-4357-9BE5-9BFEF230F276}">
      <dgm:prSet/>
      <dgm:spPr/>
      <dgm:t>
        <a:bodyPr/>
        <a:lstStyle/>
        <a:p>
          <a:endParaRPr lang="nl-NL" sz="2400" b="1"/>
        </a:p>
      </dgm:t>
    </dgm:pt>
    <dgm:pt modelId="{0CD56E08-81E5-4B80-91B3-661BC9FE6903}" type="sibTrans" cxnId="{D83971B9-BCF2-4357-9BE5-9BFEF230F276}">
      <dgm:prSet/>
      <dgm:spPr/>
      <dgm:t>
        <a:bodyPr/>
        <a:lstStyle/>
        <a:p>
          <a:endParaRPr lang="nl-NL" sz="2400" b="1"/>
        </a:p>
      </dgm:t>
    </dgm:pt>
    <dgm:pt modelId="{CD6C5FC9-640F-4C71-9B93-865AB127E4BB}">
      <dgm:prSet phldrT="[Tekst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nl-NL" sz="1600" b="1" dirty="0">
              <a:solidFill>
                <a:schemeClr val="bg1"/>
              </a:solidFill>
              <a:latin typeface="Cocogoose Pro" panose="02000503020000020004" pitchFamily="2" charset="0"/>
            </a:rPr>
            <a:t>AT = polyvalent </a:t>
          </a:r>
          <a:r>
            <a:rPr lang="nl-NL" sz="1600" b="1" dirty="0" err="1">
              <a:solidFill>
                <a:schemeClr val="bg1"/>
              </a:solidFill>
              <a:latin typeface="Cocogoose Pro" panose="02000503020000020004" pitchFamily="2" charset="0"/>
            </a:rPr>
            <a:t>mechanicien</a:t>
          </a:r>
          <a:r>
            <a:rPr lang="nl-NL" sz="1600" b="1" dirty="0">
              <a:solidFill>
                <a:schemeClr val="bg1"/>
              </a:solidFill>
              <a:latin typeface="Cocogoose Pro" panose="02000503020000020004" pitchFamily="2" charset="0"/>
            </a:rPr>
            <a:t> personenwagens en lichte bedrijfsvoertuigen</a:t>
          </a:r>
        </a:p>
      </dgm:t>
    </dgm:pt>
    <dgm:pt modelId="{C0A60090-56B7-46E0-906F-B0F8D8A46A5B}" type="parTrans" cxnId="{6623D449-8CBC-4547-B4C4-D88571CFDD4B}">
      <dgm:prSet/>
      <dgm:spPr/>
      <dgm:t>
        <a:bodyPr/>
        <a:lstStyle/>
        <a:p>
          <a:endParaRPr lang="nl-NL" sz="2400" b="1"/>
        </a:p>
      </dgm:t>
    </dgm:pt>
    <dgm:pt modelId="{0AF5E042-269A-4DBC-A1B7-EFDFEB8191B2}" type="sibTrans" cxnId="{6623D449-8CBC-4547-B4C4-D88571CFDD4B}">
      <dgm:prSet/>
      <dgm:spPr/>
      <dgm:t>
        <a:bodyPr/>
        <a:lstStyle/>
        <a:p>
          <a:endParaRPr lang="nl-NL" sz="2400" b="1"/>
        </a:p>
      </dgm:t>
    </dgm:pt>
    <dgm:pt modelId="{BBEC248A-8708-464B-A3A6-70166B66AA4F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nl-NL" sz="1600" b="1" dirty="0">
              <a:latin typeface="Cocogoose Pro" panose="02000503020000020004" pitchFamily="2" charset="0"/>
            </a:rPr>
            <a:t>ET = elektrotechnicus, technicus </a:t>
          </a:r>
          <a:r>
            <a:rPr lang="nl-NL" sz="1600" b="1" dirty="0" err="1">
              <a:latin typeface="Cocogoose Pro" panose="02000503020000020004" pitchFamily="2" charset="0"/>
            </a:rPr>
            <a:t>ind</a:t>
          </a:r>
          <a:r>
            <a:rPr lang="nl-NL" sz="1600" b="1" dirty="0">
              <a:latin typeface="Cocogoose Pro" panose="02000503020000020004" pitchFamily="2" charset="0"/>
            </a:rPr>
            <a:t>. elektriciteit</a:t>
          </a:r>
        </a:p>
      </dgm:t>
    </dgm:pt>
    <dgm:pt modelId="{DFF3111D-6EAF-4387-9A7F-F114079A1CA3}" type="parTrans" cxnId="{DB7841B7-890B-44E4-9444-61B7F394B8CA}">
      <dgm:prSet/>
      <dgm:spPr/>
      <dgm:t>
        <a:bodyPr/>
        <a:lstStyle/>
        <a:p>
          <a:endParaRPr lang="nl-NL" sz="2400" b="1"/>
        </a:p>
      </dgm:t>
    </dgm:pt>
    <dgm:pt modelId="{60B72C30-B4FE-4E08-B097-BF24EC34117D}" type="sibTrans" cxnId="{DB7841B7-890B-44E4-9444-61B7F394B8CA}">
      <dgm:prSet/>
      <dgm:spPr/>
      <dgm:t>
        <a:bodyPr/>
        <a:lstStyle/>
        <a:p>
          <a:endParaRPr lang="nl-NL" sz="2400" b="1"/>
        </a:p>
      </dgm:t>
    </dgm:pt>
    <dgm:pt modelId="{22383F54-7B38-4360-83BD-D07EA67641AB}">
      <dgm:prSet phldrT="[Tekst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nl-NL" sz="1600" b="1" dirty="0">
              <a:solidFill>
                <a:schemeClr val="bg1"/>
              </a:solidFill>
              <a:latin typeface="Cocogoose Pro" panose="02000503020000020004" pitchFamily="2" charset="0"/>
            </a:rPr>
            <a:t>Professionele bachelor of graduaat in energiemanagement, energietechnologie, </a:t>
          </a:r>
          <a:r>
            <a:rPr lang="nl-NL" sz="1600" b="1" dirty="0" err="1">
              <a:solidFill>
                <a:schemeClr val="bg1"/>
              </a:solidFill>
              <a:latin typeface="Cocogoose Pro" panose="02000503020000020004" pitchFamily="2" charset="0"/>
            </a:rPr>
            <a:t>ecotechnologie</a:t>
          </a:r>
          <a:r>
            <a:rPr lang="nl-NL" sz="1600" b="1" dirty="0">
              <a:solidFill>
                <a:schemeClr val="bg1"/>
              </a:solidFill>
              <a:latin typeface="Cocogoose Pro" panose="02000503020000020004" pitchFamily="2" charset="0"/>
            </a:rPr>
            <a:t>, nautische wetenschappen, sociale wetenschappen, onderwijs, …</a:t>
          </a:r>
        </a:p>
      </dgm:t>
    </dgm:pt>
    <dgm:pt modelId="{FFF5D8B2-EFFF-4724-902C-AE4202E8DB57}" type="parTrans" cxnId="{4D4791A2-A50A-41C7-BA9C-CCC8F54737F1}">
      <dgm:prSet/>
      <dgm:spPr/>
      <dgm:t>
        <a:bodyPr/>
        <a:lstStyle/>
        <a:p>
          <a:endParaRPr lang="nl-NL" sz="2400" b="1"/>
        </a:p>
      </dgm:t>
    </dgm:pt>
    <dgm:pt modelId="{859F4806-0629-4212-8E74-8D6C313B7F41}" type="sibTrans" cxnId="{4D4791A2-A50A-41C7-BA9C-CCC8F54737F1}">
      <dgm:prSet/>
      <dgm:spPr/>
      <dgm:t>
        <a:bodyPr/>
        <a:lstStyle/>
        <a:p>
          <a:endParaRPr lang="nl-NL" sz="2400" b="1"/>
        </a:p>
      </dgm:t>
    </dgm:pt>
    <dgm:pt modelId="{90D4A0D4-BCDA-40A3-99B4-32B328B6E4AF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1600" b="1" dirty="0">
              <a:latin typeface="Cocogoose Pro" panose="02000503020000020004" pitchFamily="2" charset="0"/>
            </a:rPr>
            <a:t>BT = </a:t>
          </a:r>
          <a:r>
            <a:rPr lang="nl-NL" sz="1600" b="1" dirty="0" err="1">
              <a:latin typeface="Cocogoose Pro" panose="02000503020000020004" pitchFamily="2" charset="0"/>
            </a:rPr>
            <a:t>labotechnisch</a:t>
          </a:r>
          <a:r>
            <a:rPr lang="nl-NL" sz="1600" b="1" dirty="0">
              <a:latin typeface="Cocogoose Pro" panose="02000503020000020004" pitchFamily="2" charset="0"/>
            </a:rPr>
            <a:t> medewerker, </a:t>
          </a:r>
          <a:r>
            <a:rPr lang="nl-NL" sz="1600" b="1" dirty="0" err="1">
              <a:latin typeface="Cocogoose Pro" panose="02000503020000020004" pitchFamily="2" charset="0"/>
            </a:rPr>
            <a:t>laboratoriumassistent</a:t>
          </a:r>
          <a:r>
            <a:rPr lang="nl-NL" sz="1600" b="1" dirty="0">
              <a:latin typeface="Cocogoose Pro" panose="02000503020000020004" pitchFamily="2" charset="0"/>
            </a:rPr>
            <a:t>, operator voedings-, chemische en farmaceutische </a:t>
          </a:r>
          <a:r>
            <a:rPr lang="nl-NL" sz="1600" b="1" dirty="0" err="1">
              <a:latin typeface="Cocogoose Pro" panose="02000503020000020004" pitchFamily="2" charset="0"/>
            </a:rPr>
            <a:t>ind</a:t>
          </a:r>
          <a:r>
            <a:rPr lang="nl-NL" sz="1600" b="1" dirty="0">
              <a:latin typeface="Cocogoose Pro" panose="02000503020000020004" pitchFamily="2" charset="0"/>
            </a:rPr>
            <a:t>.</a:t>
          </a:r>
        </a:p>
      </dgm:t>
    </dgm:pt>
    <dgm:pt modelId="{646E0E0D-7680-4663-BE5B-B0E72FCC1143}" type="parTrans" cxnId="{BFC9C2BC-E8AC-4078-A177-812911636DE4}">
      <dgm:prSet/>
      <dgm:spPr/>
      <dgm:t>
        <a:bodyPr/>
        <a:lstStyle/>
        <a:p>
          <a:endParaRPr lang="nl-NL" sz="2400" b="1"/>
        </a:p>
      </dgm:t>
    </dgm:pt>
    <dgm:pt modelId="{800520C4-F6AB-4DF1-B53B-72CA19CB31F7}" type="sibTrans" cxnId="{BFC9C2BC-E8AC-4078-A177-812911636DE4}">
      <dgm:prSet/>
      <dgm:spPr/>
      <dgm:t>
        <a:bodyPr/>
        <a:lstStyle/>
        <a:p>
          <a:endParaRPr lang="nl-NL" sz="2400" b="1"/>
        </a:p>
      </dgm:t>
    </dgm:pt>
    <dgm:pt modelId="{FBD15C3A-03D5-4A69-B9E1-D7E0CC456655}">
      <dgm:prSet phldrT="[Teks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nl-NL" sz="1600" b="1" dirty="0">
              <a:solidFill>
                <a:schemeClr val="bg1"/>
              </a:solidFill>
              <a:latin typeface="Cocogoose Pro" panose="02000503020000020004" pitchFamily="2" charset="0"/>
            </a:rPr>
            <a:t>Professionele bachelor of graduaat in chemische procestechnieken, biotechniek, gezondheidszorg, chemie, sociale wetenschappen, onderwijs, …</a:t>
          </a:r>
        </a:p>
      </dgm:t>
    </dgm:pt>
    <dgm:pt modelId="{E7564E3E-AA8F-451C-8298-788807CBF17E}" type="parTrans" cxnId="{A4269CA4-9FA5-441E-BC8F-FD639584B757}">
      <dgm:prSet/>
      <dgm:spPr/>
      <dgm:t>
        <a:bodyPr/>
        <a:lstStyle/>
        <a:p>
          <a:endParaRPr lang="nl-NL" sz="2400" b="1"/>
        </a:p>
      </dgm:t>
    </dgm:pt>
    <dgm:pt modelId="{970B6442-4C62-479D-B0F4-337949CAD2FC}" type="sibTrans" cxnId="{A4269CA4-9FA5-441E-BC8F-FD639584B757}">
      <dgm:prSet/>
      <dgm:spPr/>
      <dgm:t>
        <a:bodyPr/>
        <a:lstStyle/>
        <a:p>
          <a:endParaRPr lang="nl-NL" sz="2400" b="1"/>
        </a:p>
      </dgm:t>
    </dgm:pt>
    <dgm:pt modelId="{C503518D-743A-4C15-9537-28FCECD9724A}">
      <dgm:prSet phldrT="[Teks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nl-NL" sz="1600" b="1" dirty="0">
              <a:solidFill>
                <a:schemeClr val="bg1"/>
              </a:solidFill>
              <a:latin typeface="Cocogoose Pro" panose="02000503020000020004" pitchFamily="2" charset="0"/>
            </a:rPr>
            <a:t>Professionele bachelor of graduaat in autotechnologie, elektromechanica, energiemanagement, energietechnologie, </a:t>
          </a:r>
          <a:r>
            <a:rPr lang="nl-NL" sz="1600" b="1" dirty="0" err="1">
              <a:solidFill>
                <a:schemeClr val="bg1"/>
              </a:solidFill>
              <a:latin typeface="Cocogoose Pro" panose="02000503020000020004" pitchFamily="2" charset="0"/>
            </a:rPr>
            <a:t>ecotechnologie</a:t>
          </a:r>
          <a:r>
            <a:rPr lang="nl-NL" sz="1600" b="1" dirty="0">
              <a:solidFill>
                <a:schemeClr val="bg1"/>
              </a:solidFill>
              <a:latin typeface="Cocogoose Pro" panose="02000503020000020004" pitchFamily="2" charset="0"/>
            </a:rPr>
            <a:t>, luchtvaart, sociale wetenschappen, onderwijs, …</a:t>
          </a:r>
        </a:p>
      </dgm:t>
    </dgm:pt>
    <dgm:pt modelId="{C03B4EE1-EB3B-4463-BA3D-73CB3823BFE3}" type="parTrans" cxnId="{BECC162D-E917-4F31-87AE-51FAF4DE82C6}">
      <dgm:prSet/>
      <dgm:spPr/>
      <dgm:t>
        <a:bodyPr/>
        <a:lstStyle/>
        <a:p>
          <a:endParaRPr lang="nl-NL" sz="2400" b="1"/>
        </a:p>
      </dgm:t>
    </dgm:pt>
    <dgm:pt modelId="{EA28B45C-0999-47B6-88BE-4BC8C8EFEA44}" type="sibTrans" cxnId="{BECC162D-E917-4F31-87AE-51FAF4DE82C6}">
      <dgm:prSet/>
      <dgm:spPr/>
      <dgm:t>
        <a:bodyPr/>
        <a:lstStyle/>
        <a:p>
          <a:endParaRPr lang="nl-NL" sz="2400" b="1"/>
        </a:p>
      </dgm:t>
    </dgm:pt>
    <dgm:pt modelId="{3E9CF6DF-1240-4705-B1F2-ABF8A0BD6A64}">
      <dgm:prSet phldrT="[Teks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nl-NL" sz="1600" b="1" dirty="0">
              <a:solidFill>
                <a:schemeClr val="bg1"/>
              </a:solidFill>
              <a:latin typeface="Cocogoose Pro" panose="02000503020000020004" pitchFamily="2" charset="0"/>
            </a:rPr>
            <a:t>Professionele bachelor of graduaat in autotechnologie, elektromechanica, nautische wetenschappen, sociale wetenschappen, onderwijs, …</a:t>
          </a:r>
        </a:p>
      </dgm:t>
    </dgm:pt>
    <dgm:pt modelId="{EA2D3577-3577-45F4-A9D2-2CD044C355F2}" type="parTrans" cxnId="{4B9A3F11-01D9-42B4-906C-31202BB00977}">
      <dgm:prSet/>
      <dgm:spPr/>
      <dgm:t>
        <a:bodyPr/>
        <a:lstStyle/>
        <a:p>
          <a:endParaRPr lang="nl-NL" sz="2400" b="1"/>
        </a:p>
      </dgm:t>
    </dgm:pt>
    <dgm:pt modelId="{C2F1A66A-C5AD-41A2-932F-86858309DC75}" type="sibTrans" cxnId="{4B9A3F11-01D9-42B4-906C-31202BB00977}">
      <dgm:prSet/>
      <dgm:spPr/>
      <dgm:t>
        <a:bodyPr/>
        <a:lstStyle/>
        <a:p>
          <a:endParaRPr lang="nl-NL" sz="2400" b="1"/>
        </a:p>
      </dgm:t>
    </dgm:pt>
    <dgm:pt modelId="{E407AEB6-739E-4D67-92D1-BB30918CC44B}" type="pres">
      <dgm:prSet presAssocID="{805A2B72-5B3D-40F3-A495-223F92BFB16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38F62EE-4263-4EE4-8718-A6536C2333B2}" type="pres">
      <dgm:prSet presAssocID="{6F6DFD98-2217-4AE5-86D3-37A95117A393}" presName="horFlow" presStyleCnt="0"/>
      <dgm:spPr/>
    </dgm:pt>
    <dgm:pt modelId="{F29C3AE7-5829-4990-BCF9-C7D3DE9E7591}" type="pres">
      <dgm:prSet presAssocID="{6F6DFD98-2217-4AE5-86D3-37A95117A393}" presName="bigChev" presStyleLbl="node1" presStyleIdx="0" presStyleCnt="4" custScaleX="213766" custScaleY="174056"/>
      <dgm:spPr/>
    </dgm:pt>
    <dgm:pt modelId="{07CE7507-2F2A-421B-9F0B-E8D47AFFEC00}" type="pres">
      <dgm:prSet presAssocID="{C03B4EE1-EB3B-4463-BA3D-73CB3823BFE3}" presName="parTrans" presStyleCnt="0"/>
      <dgm:spPr/>
    </dgm:pt>
    <dgm:pt modelId="{135CA7E8-AE97-4E82-A431-9673D77AA386}" type="pres">
      <dgm:prSet presAssocID="{C503518D-743A-4C15-9537-28FCECD9724A}" presName="node" presStyleLbl="alignAccFollowNode1" presStyleIdx="0" presStyleCnt="4" custScaleX="663167" custScaleY="209706">
        <dgm:presLayoutVars>
          <dgm:bulletEnabled val="1"/>
        </dgm:presLayoutVars>
      </dgm:prSet>
      <dgm:spPr/>
    </dgm:pt>
    <dgm:pt modelId="{7988C907-48B8-46FA-A04F-9FC2E8956722}" type="pres">
      <dgm:prSet presAssocID="{6F6DFD98-2217-4AE5-86D3-37A95117A393}" presName="vSp" presStyleCnt="0"/>
      <dgm:spPr/>
    </dgm:pt>
    <dgm:pt modelId="{5EAF4C05-3051-46C2-87F0-BE019CC7EB63}" type="pres">
      <dgm:prSet presAssocID="{CD6C5FC9-640F-4C71-9B93-865AB127E4BB}" presName="horFlow" presStyleCnt="0"/>
      <dgm:spPr/>
    </dgm:pt>
    <dgm:pt modelId="{3670CE1E-2D66-4FF3-ACD1-2F60BAED9A76}" type="pres">
      <dgm:prSet presAssocID="{CD6C5FC9-640F-4C71-9B93-865AB127E4BB}" presName="bigChev" presStyleLbl="node1" presStyleIdx="1" presStyleCnt="4" custScaleX="242848" custScaleY="156022"/>
      <dgm:spPr/>
    </dgm:pt>
    <dgm:pt modelId="{50F778F5-65D2-4496-86B1-F83DF5B3895E}" type="pres">
      <dgm:prSet presAssocID="{EA2D3577-3577-45F4-A9D2-2CD044C355F2}" presName="parTrans" presStyleCnt="0"/>
      <dgm:spPr/>
    </dgm:pt>
    <dgm:pt modelId="{DEB37AF8-0962-48F2-A86D-90441BF60AE2}" type="pres">
      <dgm:prSet presAssocID="{3E9CF6DF-1240-4705-B1F2-ABF8A0BD6A64}" presName="node" presStyleLbl="alignAccFollowNode1" presStyleIdx="1" presStyleCnt="4" custScaleX="630063" custScaleY="184541">
        <dgm:presLayoutVars>
          <dgm:bulletEnabled val="1"/>
        </dgm:presLayoutVars>
      </dgm:prSet>
      <dgm:spPr/>
    </dgm:pt>
    <dgm:pt modelId="{18402029-73E7-436F-A205-D65B111304A7}" type="pres">
      <dgm:prSet presAssocID="{CD6C5FC9-640F-4C71-9B93-865AB127E4BB}" presName="vSp" presStyleCnt="0"/>
      <dgm:spPr/>
    </dgm:pt>
    <dgm:pt modelId="{7E54F87C-62AF-4DDC-87DF-3CAA31D37305}" type="pres">
      <dgm:prSet presAssocID="{BBEC248A-8708-464B-A3A6-70166B66AA4F}" presName="horFlow" presStyleCnt="0"/>
      <dgm:spPr/>
    </dgm:pt>
    <dgm:pt modelId="{3AB9254A-8310-45CF-BFC6-5DBB5649D451}" type="pres">
      <dgm:prSet presAssocID="{BBEC248A-8708-464B-A3A6-70166B66AA4F}" presName="bigChev" presStyleLbl="node1" presStyleIdx="2" presStyleCnt="4" custScaleX="266984" custScaleY="154417"/>
      <dgm:spPr/>
    </dgm:pt>
    <dgm:pt modelId="{783D9129-FA64-4138-B9CA-915CD1746AA2}" type="pres">
      <dgm:prSet presAssocID="{FFF5D8B2-EFFF-4724-902C-AE4202E8DB57}" presName="parTrans" presStyleCnt="0"/>
      <dgm:spPr/>
    </dgm:pt>
    <dgm:pt modelId="{D1D73121-27B4-4C25-997B-053C9672CD2F}" type="pres">
      <dgm:prSet presAssocID="{22383F54-7B38-4360-83BD-D07EA67641AB}" presName="node" presStyleLbl="alignAccFollowNode1" presStyleIdx="2" presStyleCnt="4" custScaleX="602096" custScaleY="196444">
        <dgm:presLayoutVars>
          <dgm:bulletEnabled val="1"/>
        </dgm:presLayoutVars>
      </dgm:prSet>
      <dgm:spPr/>
    </dgm:pt>
    <dgm:pt modelId="{F5137F37-4EE4-4B6E-B9A5-9083C1E7EC1C}" type="pres">
      <dgm:prSet presAssocID="{BBEC248A-8708-464B-A3A6-70166B66AA4F}" presName="vSp" presStyleCnt="0"/>
      <dgm:spPr/>
    </dgm:pt>
    <dgm:pt modelId="{B86B472D-9BE9-4E75-A878-830A8D4E9ED2}" type="pres">
      <dgm:prSet presAssocID="{90D4A0D4-BCDA-40A3-99B4-32B328B6E4AF}" presName="horFlow" presStyleCnt="0"/>
      <dgm:spPr/>
    </dgm:pt>
    <dgm:pt modelId="{E8BB4EAE-8958-4628-B948-3F11A4BAB330}" type="pres">
      <dgm:prSet presAssocID="{90D4A0D4-BCDA-40A3-99B4-32B328B6E4AF}" presName="bigChev" presStyleLbl="node1" presStyleIdx="3" presStyleCnt="4" custScaleX="307893" custScaleY="195168"/>
      <dgm:spPr/>
    </dgm:pt>
    <dgm:pt modelId="{B768B4B2-3CDD-404B-B346-2BC3D5E80C84}" type="pres">
      <dgm:prSet presAssocID="{E7564E3E-AA8F-451C-8298-788807CBF17E}" presName="parTrans" presStyleCnt="0"/>
      <dgm:spPr/>
    </dgm:pt>
    <dgm:pt modelId="{4D071CBD-6C22-4013-9B6C-1A180E46D846}" type="pres">
      <dgm:prSet presAssocID="{FBD15C3A-03D5-4A69-B9E1-D7E0CC456655}" presName="node" presStyleLbl="alignAccFollowNode1" presStyleIdx="3" presStyleCnt="4" custScaleX="549950" custScaleY="220461" custLinFactNeighborX="9191">
        <dgm:presLayoutVars>
          <dgm:bulletEnabled val="1"/>
        </dgm:presLayoutVars>
      </dgm:prSet>
      <dgm:spPr/>
    </dgm:pt>
  </dgm:ptLst>
  <dgm:cxnLst>
    <dgm:cxn modelId="{4B9A3F11-01D9-42B4-906C-31202BB00977}" srcId="{CD6C5FC9-640F-4C71-9B93-865AB127E4BB}" destId="{3E9CF6DF-1240-4705-B1F2-ABF8A0BD6A64}" srcOrd="0" destOrd="0" parTransId="{EA2D3577-3577-45F4-A9D2-2CD044C355F2}" sibTransId="{C2F1A66A-C5AD-41A2-932F-86858309DC75}"/>
    <dgm:cxn modelId="{A0918212-E1D0-4720-98C4-123B89C7F6A9}" type="presOf" srcId="{805A2B72-5B3D-40F3-A495-223F92BFB16D}" destId="{E407AEB6-739E-4D67-92D1-BB30918CC44B}" srcOrd="0" destOrd="0" presId="urn:microsoft.com/office/officeart/2005/8/layout/lProcess3"/>
    <dgm:cxn modelId="{31319E22-EB45-405F-BAD5-273D9CA5B75D}" type="presOf" srcId="{FBD15C3A-03D5-4A69-B9E1-D7E0CC456655}" destId="{4D071CBD-6C22-4013-9B6C-1A180E46D846}" srcOrd="0" destOrd="0" presId="urn:microsoft.com/office/officeart/2005/8/layout/lProcess3"/>
    <dgm:cxn modelId="{BECC162D-E917-4F31-87AE-51FAF4DE82C6}" srcId="{6F6DFD98-2217-4AE5-86D3-37A95117A393}" destId="{C503518D-743A-4C15-9537-28FCECD9724A}" srcOrd="0" destOrd="0" parTransId="{C03B4EE1-EB3B-4463-BA3D-73CB3823BFE3}" sibTransId="{EA28B45C-0999-47B6-88BE-4BC8C8EFEA44}"/>
    <dgm:cxn modelId="{6623D449-8CBC-4547-B4C4-D88571CFDD4B}" srcId="{805A2B72-5B3D-40F3-A495-223F92BFB16D}" destId="{CD6C5FC9-640F-4C71-9B93-865AB127E4BB}" srcOrd="1" destOrd="0" parTransId="{C0A60090-56B7-46E0-906F-B0F8D8A46A5B}" sibTransId="{0AF5E042-269A-4DBC-A1B7-EFDFEB8191B2}"/>
    <dgm:cxn modelId="{91F0A99B-A399-4E68-8D6D-3BA486DCF12B}" type="presOf" srcId="{6F6DFD98-2217-4AE5-86D3-37A95117A393}" destId="{F29C3AE7-5829-4990-BCF9-C7D3DE9E7591}" srcOrd="0" destOrd="0" presId="urn:microsoft.com/office/officeart/2005/8/layout/lProcess3"/>
    <dgm:cxn modelId="{4D4791A2-A50A-41C7-BA9C-CCC8F54737F1}" srcId="{BBEC248A-8708-464B-A3A6-70166B66AA4F}" destId="{22383F54-7B38-4360-83BD-D07EA67641AB}" srcOrd="0" destOrd="0" parTransId="{FFF5D8B2-EFFF-4724-902C-AE4202E8DB57}" sibTransId="{859F4806-0629-4212-8E74-8D6C313B7F41}"/>
    <dgm:cxn modelId="{A4269CA4-9FA5-441E-BC8F-FD639584B757}" srcId="{90D4A0D4-BCDA-40A3-99B4-32B328B6E4AF}" destId="{FBD15C3A-03D5-4A69-B9E1-D7E0CC456655}" srcOrd="0" destOrd="0" parTransId="{E7564E3E-AA8F-451C-8298-788807CBF17E}" sibTransId="{970B6442-4C62-479D-B0F4-337949CAD2FC}"/>
    <dgm:cxn modelId="{775E26AA-DBAD-421B-A522-D34FDF97F192}" type="presOf" srcId="{BBEC248A-8708-464B-A3A6-70166B66AA4F}" destId="{3AB9254A-8310-45CF-BFC6-5DBB5649D451}" srcOrd="0" destOrd="0" presId="urn:microsoft.com/office/officeart/2005/8/layout/lProcess3"/>
    <dgm:cxn modelId="{053524B3-63ED-4BA0-8212-CDAFBEAA3ACF}" type="presOf" srcId="{C503518D-743A-4C15-9537-28FCECD9724A}" destId="{135CA7E8-AE97-4E82-A431-9673D77AA386}" srcOrd="0" destOrd="0" presId="urn:microsoft.com/office/officeart/2005/8/layout/lProcess3"/>
    <dgm:cxn modelId="{DB7841B7-890B-44E4-9444-61B7F394B8CA}" srcId="{805A2B72-5B3D-40F3-A495-223F92BFB16D}" destId="{BBEC248A-8708-464B-A3A6-70166B66AA4F}" srcOrd="2" destOrd="0" parTransId="{DFF3111D-6EAF-4387-9A7F-F114079A1CA3}" sibTransId="{60B72C30-B4FE-4E08-B097-BF24EC34117D}"/>
    <dgm:cxn modelId="{D83971B9-BCF2-4357-9BE5-9BFEF230F276}" srcId="{805A2B72-5B3D-40F3-A495-223F92BFB16D}" destId="{6F6DFD98-2217-4AE5-86D3-37A95117A393}" srcOrd="0" destOrd="0" parTransId="{F0F4EF7D-26D6-4412-8E34-B3BD17AB4403}" sibTransId="{0CD56E08-81E5-4B80-91B3-661BC9FE6903}"/>
    <dgm:cxn modelId="{BFC9C2BC-E8AC-4078-A177-812911636DE4}" srcId="{805A2B72-5B3D-40F3-A495-223F92BFB16D}" destId="{90D4A0D4-BCDA-40A3-99B4-32B328B6E4AF}" srcOrd="3" destOrd="0" parTransId="{646E0E0D-7680-4663-BE5B-B0E72FCC1143}" sibTransId="{800520C4-F6AB-4DF1-B53B-72CA19CB31F7}"/>
    <dgm:cxn modelId="{6F68A3C6-8B60-4E01-A671-70A3D1F38F0A}" type="presOf" srcId="{3E9CF6DF-1240-4705-B1F2-ABF8A0BD6A64}" destId="{DEB37AF8-0962-48F2-A86D-90441BF60AE2}" srcOrd="0" destOrd="0" presId="urn:microsoft.com/office/officeart/2005/8/layout/lProcess3"/>
    <dgm:cxn modelId="{D8F233CE-CDA8-44C0-A5FD-1EC249CE5E43}" type="presOf" srcId="{22383F54-7B38-4360-83BD-D07EA67641AB}" destId="{D1D73121-27B4-4C25-997B-053C9672CD2F}" srcOrd="0" destOrd="0" presId="urn:microsoft.com/office/officeart/2005/8/layout/lProcess3"/>
    <dgm:cxn modelId="{71F936D7-5219-4583-BADD-73B262274E19}" type="presOf" srcId="{90D4A0D4-BCDA-40A3-99B4-32B328B6E4AF}" destId="{E8BB4EAE-8958-4628-B948-3F11A4BAB330}" srcOrd="0" destOrd="0" presId="urn:microsoft.com/office/officeart/2005/8/layout/lProcess3"/>
    <dgm:cxn modelId="{9FAAEDDA-4192-4FBD-8C54-3C9A205FF174}" type="presOf" srcId="{CD6C5FC9-640F-4C71-9B93-865AB127E4BB}" destId="{3670CE1E-2D66-4FF3-ACD1-2F60BAED9A76}" srcOrd="0" destOrd="0" presId="urn:microsoft.com/office/officeart/2005/8/layout/lProcess3"/>
    <dgm:cxn modelId="{0C125762-5156-4665-8D04-8449BAFFAB68}" type="presParOf" srcId="{E407AEB6-739E-4D67-92D1-BB30918CC44B}" destId="{A38F62EE-4263-4EE4-8718-A6536C2333B2}" srcOrd="0" destOrd="0" presId="urn:microsoft.com/office/officeart/2005/8/layout/lProcess3"/>
    <dgm:cxn modelId="{F2F06D52-B039-4197-81B2-EFA4733C7BB5}" type="presParOf" srcId="{A38F62EE-4263-4EE4-8718-A6536C2333B2}" destId="{F29C3AE7-5829-4990-BCF9-C7D3DE9E7591}" srcOrd="0" destOrd="0" presId="urn:microsoft.com/office/officeart/2005/8/layout/lProcess3"/>
    <dgm:cxn modelId="{6BBD5032-E1C4-49A3-885B-9D22638674B2}" type="presParOf" srcId="{A38F62EE-4263-4EE4-8718-A6536C2333B2}" destId="{07CE7507-2F2A-421B-9F0B-E8D47AFFEC00}" srcOrd="1" destOrd="0" presId="urn:microsoft.com/office/officeart/2005/8/layout/lProcess3"/>
    <dgm:cxn modelId="{46375158-CEA5-465E-865E-D03EC437289F}" type="presParOf" srcId="{A38F62EE-4263-4EE4-8718-A6536C2333B2}" destId="{135CA7E8-AE97-4E82-A431-9673D77AA386}" srcOrd="2" destOrd="0" presId="urn:microsoft.com/office/officeart/2005/8/layout/lProcess3"/>
    <dgm:cxn modelId="{2C056BF3-6689-4A1F-B372-264E78AD7BFA}" type="presParOf" srcId="{E407AEB6-739E-4D67-92D1-BB30918CC44B}" destId="{7988C907-48B8-46FA-A04F-9FC2E8956722}" srcOrd="1" destOrd="0" presId="urn:microsoft.com/office/officeart/2005/8/layout/lProcess3"/>
    <dgm:cxn modelId="{C5956DE0-167B-4893-8563-6C688E494380}" type="presParOf" srcId="{E407AEB6-739E-4D67-92D1-BB30918CC44B}" destId="{5EAF4C05-3051-46C2-87F0-BE019CC7EB63}" srcOrd="2" destOrd="0" presId="urn:microsoft.com/office/officeart/2005/8/layout/lProcess3"/>
    <dgm:cxn modelId="{A82B042A-1E53-4B40-8F66-D9797F272B86}" type="presParOf" srcId="{5EAF4C05-3051-46C2-87F0-BE019CC7EB63}" destId="{3670CE1E-2D66-4FF3-ACD1-2F60BAED9A76}" srcOrd="0" destOrd="0" presId="urn:microsoft.com/office/officeart/2005/8/layout/lProcess3"/>
    <dgm:cxn modelId="{8CF05EC9-C2F6-495D-AF8A-21607C4906D2}" type="presParOf" srcId="{5EAF4C05-3051-46C2-87F0-BE019CC7EB63}" destId="{50F778F5-65D2-4496-86B1-F83DF5B3895E}" srcOrd="1" destOrd="0" presId="urn:microsoft.com/office/officeart/2005/8/layout/lProcess3"/>
    <dgm:cxn modelId="{CB30A298-231C-4241-AEA5-10D8991B5150}" type="presParOf" srcId="{5EAF4C05-3051-46C2-87F0-BE019CC7EB63}" destId="{DEB37AF8-0962-48F2-A86D-90441BF60AE2}" srcOrd="2" destOrd="0" presId="urn:microsoft.com/office/officeart/2005/8/layout/lProcess3"/>
    <dgm:cxn modelId="{69068151-EAA1-484E-9985-D625FAB15DE7}" type="presParOf" srcId="{E407AEB6-739E-4D67-92D1-BB30918CC44B}" destId="{18402029-73E7-436F-A205-D65B111304A7}" srcOrd="3" destOrd="0" presId="urn:microsoft.com/office/officeart/2005/8/layout/lProcess3"/>
    <dgm:cxn modelId="{BC1BDA08-2256-4486-A147-38A32415987E}" type="presParOf" srcId="{E407AEB6-739E-4D67-92D1-BB30918CC44B}" destId="{7E54F87C-62AF-4DDC-87DF-3CAA31D37305}" srcOrd="4" destOrd="0" presId="urn:microsoft.com/office/officeart/2005/8/layout/lProcess3"/>
    <dgm:cxn modelId="{1AC10E60-AB4E-4E0B-A155-7384247E758D}" type="presParOf" srcId="{7E54F87C-62AF-4DDC-87DF-3CAA31D37305}" destId="{3AB9254A-8310-45CF-BFC6-5DBB5649D451}" srcOrd="0" destOrd="0" presId="urn:microsoft.com/office/officeart/2005/8/layout/lProcess3"/>
    <dgm:cxn modelId="{D89714B2-3B64-4A3F-B529-FA14B8805684}" type="presParOf" srcId="{7E54F87C-62AF-4DDC-87DF-3CAA31D37305}" destId="{783D9129-FA64-4138-B9CA-915CD1746AA2}" srcOrd="1" destOrd="0" presId="urn:microsoft.com/office/officeart/2005/8/layout/lProcess3"/>
    <dgm:cxn modelId="{E27ADD32-F30C-4A09-9833-7A605329D039}" type="presParOf" srcId="{7E54F87C-62AF-4DDC-87DF-3CAA31D37305}" destId="{D1D73121-27B4-4C25-997B-053C9672CD2F}" srcOrd="2" destOrd="0" presId="urn:microsoft.com/office/officeart/2005/8/layout/lProcess3"/>
    <dgm:cxn modelId="{ABF5725C-56FA-49C3-9FCF-487C5E1F298C}" type="presParOf" srcId="{E407AEB6-739E-4D67-92D1-BB30918CC44B}" destId="{F5137F37-4EE4-4B6E-B9A5-9083C1E7EC1C}" srcOrd="5" destOrd="0" presId="urn:microsoft.com/office/officeart/2005/8/layout/lProcess3"/>
    <dgm:cxn modelId="{DD507035-9DB0-40D9-A2A2-C85336F4DE9D}" type="presParOf" srcId="{E407AEB6-739E-4D67-92D1-BB30918CC44B}" destId="{B86B472D-9BE9-4E75-A878-830A8D4E9ED2}" srcOrd="6" destOrd="0" presId="urn:microsoft.com/office/officeart/2005/8/layout/lProcess3"/>
    <dgm:cxn modelId="{6A056476-BA9E-4104-AC87-A06923F178B8}" type="presParOf" srcId="{B86B472D-9BE9-4E75-A878-830A8D4E9ED2}" destId="{E8BB4EAE-8958-4628-B948-3F11A4BAB330}" srcOrd="0" destOrd="0" presId="urn:microsoft.com/office/officeart/2005/8/layout/lProcess3"/>
    <dgm:cxn modelId="{DC6D546F-CE62-46B5-B39F-1626900F6868}" type="presParOf" srcId="{B86B472D-9BE9-4E75-A878-830A8D4E9ED2}" destId="{B768B4B2-3CDD-404B-B346-2BC3D5E80C84}" srcOrd="1" destOrd="0" presId="urn:microsoft.com/office/officeart/2005/8/layout/lProcess3"/>
    <dgm:cxn modelId="{60453C17-6559-4B57-901D-6856C6366936}" type="presParOf" srcId="{B86B472D-9BE9-4E75-A878-830A8D4E9ED2}" destId="{4D071CBD-6C22-4013-9B6C-1A180E46D84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1528D5A-B279-422D-94FF-B1953CA3973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45E6D07-AE99-490F-8B07-AE05D3A2ADFD}">
      <dgm:prSet phldrT="[Tekst]" custT="1"/>
      <dgm:spPr/>
      <dgm:t>
        <a:bodyPr/>
        <a:lstStyle/>
        <a:p>
          <a:r>
            <a:rPr lang="nl-NL" sz="2400" b="1" u="none" dirty="0"/>
            <a:t>HOUT</a:t>
          </a:r>
        </a:p>
      </dgm:t>
    </dgm:pt>
    <dgm:pt modelId="{5D5647FC-0D34-4CD3-957A-168ECC39ED6A}" type="parTrans" cxnId="{903C7E02-B1A4-4408-B205-6B35C24EF1E3}">
      <dgm:prSet/>
      <dgm:spPr/>
      <dgm:t>
        <a:bodyPr/>
        <a:lstStyle/>
        <a:p>
          <a:endParaRPr lang="nl-NL"/>
        </a:p>
      </dgm:t>
    </dgm:pt>
    <dgm:pt modelId="{F9BD5143-D908-4AF2-A568-2481714B2C73}" type="sibTrans" cxnId="{903C7E02-B1A4-4408-B205-6B35C24EF1E3}">
      <dgm:prSet/>
      <dgm:spPr/>
      <dgm:t>
        <a:bodyPr/>
        <a:lstStyle/>
        <a:p>
          <a:endParaRPr lang="nl-NL"/>
        </a:p>
      </dgm:t>
    </dgm:pt>
    <dgm:pt modelId="{534EF27C-F922-499B-A043-F3D22DB59861}">
      <dgm:prSet phldrT="[Tekst]"/>
      <dgm:spPr/>
      <dgm:t>
        <a:bodyPr/>
        <a:lstStyle/>
        <a:p>
          <a:r>
            <a:rPr lang="nl-BE" b="1" u="none" dirty="0">
              <a:latin typeface="Cocogoose Pro" panose="02000503020000020004" pitchFamily="2" charset="0"/>
            </a:rPr>
            <a:t>ELEKTRICITEIT</a:t>
          </a:r>
          <a:endParaRPr lang="nl-NL" b="1" u="none" dirty="0"/>
        </a:p>
      </dgm:t>
    </dgm:pt>
    <dgm:pt modelId="{94A54825-3F1D-4206-B171-3666C3AD0C01}" type="parTrans" cxnId="{3632545A-DD2A-4CCA-BE6D-0BFEE1FFE598}">
      <dgm:prSet/>
      <dgm:spPr/>
      <dgm:t>
        <a:bodyPr/>
        <a:lstStyle/>
        <a:p>
          <a:endParaRPr lang="nl-NL"/>
        </a:p>
      </dgm:t>
    </dgm:pt>
    <dgm:pt modelId="{11C15BCE-51FB-4B6F-A9D6-FD2FF176B0A1}" type="sibTrans" cxnId="{3632545A-DD2A-4CCA-BE6D-0BFEE1FFE598}">
      <dgm:prSet/>
      <dgm:spPr/>
      <dgm:t>
        <a:bodyPr/>
        <a:lstStyle/>
        <a:p>
          <a:endParaRPr lang="nl-NL"/>
        </a:p>
      </dgm:t>
    </dgm:pt>
    <dgm:pt modelId="{C0D2F4FD-4954-4B9C-A3FD-3135DB527B6C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b="0" i="0" dirty="0"/>
            <a:t>In de 2e graad ontwikkel je technische kennis en leer je materialen, technologie  en toestellen die gebruikt worden in de elektrotechniek-sector en bij preventief onderhoud, kennen en correct gebruiken.</a:t>
          </a:r>
          <a:endParaRPr lang="nl-NL" dirty="0"/>
        </a:p>
      </dgm:t>
    </dgm:pt>
    <dgm:pt modelId="{D7A4EA6B-E060-4760-9A59-297306AB916B}" type="parTrans" cxnId="{61CB5536-4D61-4AD7-93B2-EA63B9EBB99F}">
      <dgm:prSet/>
      <dgm:spPr/>
      <dgm:t>
        <a:bodyPr/>
        <a:lstStyle/>
        <a:p>
          <a:endParaRPr lang="nl-NL"/>
        </a:p>
      </dgm:t>
    </dgm:pt>
    <dgm:pt modelId="{A8BF9317-50AF-46BE-9351-64543689082B}" type="sibTrans" cxnId="{61CB5536-4D61-4AD7-93B2-EA63B9EBB99F}">
      <dgm:prSet/>
      <dgm:spPr/>
      <dgm:t>
        <a:bodyPr/>
        <a:lstStyle/>
        <a:p>
          <a:endParaRPr lang="nl-NL"/>
        </a:p>
      </dgm:t>
    </dgm:pt>
    <dgm:pt modelId="{851AE2A5-4E9A-4C07-BD88-9A750541C7F3}">
      <dgm:prSet phldrT="[Tekst]"/>
      <dgm:spPr/>
      <dgm:t>
        <a:bodyPr/>
        <a:lstStyle/>
        <a:p>
          <a:r>
            <a:rPr lang="nl-BE" b="1" u="none" dirty="0">
              <a:latin typeface="Cocogoose Pro" panose="02000503020000020004" pitchFamily="2" charset="0"/>
            </a:rPr>
            <a:t>MECHANICA</a:t>
          </a:r>
          <a:endParaRPr lang="nl-NL" b="1" u="none" dirty="0"/>
        </a:p>
      </dgm:t>
    </dgm:pt>
    <dgm:pt modelId="{DC35F49C-F0DE-4C59-B36B-3B245FE64E30}" type="parTrans" cxnId="{1CD6B665-C0D6-4DE5-BFE0-261CECBB4136}">
      <dgm:prSet/>
      <dgm:spPr/>
      <dgm:t>
        <a:bodyPr/>
        <a:lstStyle/>
        <a:p>
          <a:endParaRPr lang="nl-NL"/>
        </a:p>
      </dgm:t>
    </dgm:pt>
    <dgm:pt modelId="{328E8586-7204-4656-AD1B-B61165421DAB}" type="sibTrans" cxnId="{1CD6B665-C0D6-4DE5-BFE0-261CECBB4136}">
      <dgm:prSet/>
      <dgm:spPr/>
      <dgm:t>
        <a:bodyPr/>
        <a:lstStyle/>
        <a:p>
          <a:endParaRPr lang="nl-NL"/>
        </a:p>
      </dgm:t>
    </dgm:pt>
    <dgm:pt modelId="{099C649A-6BB8-48A2-8D52-B24A03837E04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dirty="0">
              <a:latin typeface="Cocogoose Pro" panose="02000503020000020004" pitchFamily="2" charset="0"/>
            </a:rPr>
            <a:t>Basistechnieken als boren, zagen, frezen, plooien, lassen, draaien en slijpen worden ingeoefend.</a:t>
          </a:r>
          <a:endParaRPr lang="nl-NL" dirty="0"/>
        </a:p>
      </dgm:t>
    </dgm:pt>
    <dgm:pt modelId="{F0150709-F494-4758-B433-5ACF46EAEE4A}" type="parTrans" cxnId="{E32C6F28-C050-4EE5-83C4-168AE6C1EF89}">
      <dgm:prSet/>
      <dgm:spPr/>
      <dgm:t>
        <a:bodyPr/>
        <a:lstStyle/>
        <a:p>
          <a:endParaRPr lang="nl-NL"/>
        </a:p>
      </dgm:t>
    </dgm:pt>
    <dgm:pt modelId="{B6DEFBCA-9A19-4BEA-BDE1-E933D938075B}" type="sibTrans" cxnId="{E32C6F28-C050-4EE5-83C4-168AE6C1EF89}">
      <dgm:prSet/>
      <dgm:spPr/>
      <dgm:t>
        <a:bodyPr/>
        <a:lstStyle/>
        <a:p>
          <a:endParaRPr lang="nl-NL"/>
        </a:p>
      </dgm:t>
    </dgm:pt>
    <dgm:pt modelId="{E52AA6B1-ED97-4FF4-929D-0BEB42EA93F8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algn="l">
            <a:buNone/>
          </a:pPr>
          <a:r>
            <a:rPr lang="nl-BE" sz="1400" dirty="0">
              <a:latin typeface="Cocogoose Pro" panose="02000503020000020004" pitchFamily="2" charset="0"/>
            </a:rPr>
            <a:t>Jij maakt kennis met massief hout- en plaatmateriaal.</a:t>
          </a:r>
          <a:endParaRPr lang="nl-NL" sz="1400" dirty="0"/>
        </a:p>
      </dgm:t>
    </dgm:pt>
    <dgm:pt modelId="{22F3373E-FDE5-4582-A0A9-98075FBA9079}" type="parTrans" cxnId="{5269D106-33DC-4C2B-8E02-995A17462B4F}">
      <dgm:prSet/>
      <dgm:spPr/>
      <dgm:t>
        <a:bodyPr/>
        <a:lstStyle/>
        <a:p>
          <a:endParaRPr lang="nl-BE"/>
        </a:p>
      </dgm:t>
    </dgm:pt>
    <dgm:pt modelId="{7BFAECB7-1E64-4686-B46C-1195AD35E2B4}" type="sibTrans" cxnId="{5269D106-33DC-4C2B-8E02-995A17462B4F}">
      <dgm:prSet/>
      <dgm:spPr/>
      <dgm:t>
        <a:bodyPr/>
        <a:lstStyle/>
        <a:p>
          <a:endParaRPr lang="nl-BE"/>
        </a:p>
      </dgm:t>
    </dgm:pt>
    <dgm:pt modelId="{D7E8235E-CC99-434A-A370-72CDA424A75B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dirty="0"/>
            <a:t>Je leert je tekeningen van installaties lezen en zelf plannen op schaal tekenen.</a:t>
          </a:r>
          <a:endParaRPr lang="nl-NL" dirty="0"/>
        </a:p>
      </dgm:t>
    </dgm:pt>
    <dgm:pt modelId="{CEC2812A-0FB4-47B4-A66B-B3BBD8330AB3}" type="parTrans" cxnId="{B0B388D6-8514-44C8-9EE7-65AB3A0C8230}">
      <dgm:prSet/>
      <dgm:spPr/>
      <dgm:t>
        <a:bodyPr/>
        <a:lstStyle/>
        <a:p>
          <a:endParaRPr lang="nl-BE"/>
        </a:p>
      </dgm:t>
    </dgm:pt>
    <dgm:pt modelId="{A54B56AF-11B6-4CC6-96F0-9D93A3F1A3E5}" type="sibTrans" cxnId="{B0B388D6-8514-44C8-9EE7-65AB3A0C8230}">
      <dgm:prSet/>
      <dgm:spPr/>
      <dgm:t>
        <a:bodyPr/>
        <a:lstStyle/>
        <a:p>
          <a:endParaRPr lang="nl-BE"/>
        </a:p>
      </dgm:t>
    </dgm:pt>
    <dgm:pt modelId="{37EE9019-318C-4498-93B6-5406FEB2D4DC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endParaRPr lang="nl-NL" dirty="0"/>
        </a:p>
      </dgm:t>
    </dgm:pt>
    <dgm:pt modelId="{64FDE49E-A3BA-47A2-859D-58D4442E1D3B}" type="parTrans" cxnId="{226184D2-8CE7-48EC-9061-AC98EFD91FF2}">
      <dgm:prSet/>
      <dgm:spPr/>
      <dgm:t>
        <a:bodyPr/>
        <a:lstStyle/>
        <a:p>
          <a:endParaRPr lang="nl-BE"/>
        </a:p>
      </dgm:t>
    </dgm:pt>
    <dgm:pt modelId="{FE093049-595A-400A-92C2-A374C07AF040}" type="sibTrans" cxnId="{226184D2-8CE7-48EC-9061-AC98EFD91FF2}">
      <dgm:prSet/>
      <dgm:spPr/>
      <dgm:t>
        <a:bodyPr/>
        <a:lstStyle/>
        <a:p>
          <a:endParaRPr lang="nl-BE"/>
        </a:p>
      </dgm:t>
    </dgm:pt>
    <dgm:pt modelId="{6111A249-8173-40B8-A3FC-73B94EC24491}">
      <dgm:prSet/>
      <dgm:spPr/>
      <dgm:t>
        <a:bodyPr/>
        <a:lstStyle/>
        <a:p>
          <a:pPr marL="0" algn="l">
            <a:buNone/>
          </a:pPr>
          <a:r>
            <a:rPr lang="nl-BE" sz="1400" dirty="0">
              <a:latin typeface="Cocogoose Pro" panose="02000503020000020004" pitchFamily="2" charset="0"/>
            </a:rPr>
            <a:t>Je leert gereedschappen kennen en moderne houtbewerkingsmachines bedienen en instellen.</a:t>
          </a:r>
        </a:p>
      </dgm:t>
    </dgm:pt>
    <dgm:pt modelId="{39EAC2F0-803D-4564-9F1D-A8B1B50498E8}" type="parTrans" cxnId="{FC014963-A8DA-46B7-942F-299F61C1AD48}">
      <dgm:prSet/>
      <dgm:spPr/>
      <dgm:t>
        <a:bodyPr/>
        <a:lstStyle/>
        <a:p>
          <a:endParaRPr lang="nl-BE"/>
        </a:p>
      </dgm:t>
    </dgm:pt>
    <dgm:pt modelId="{E25A5343-AE08-4E83-B63D-6623B42DB006}" type="sibTrans" cxnId="{FC014963-A8DA-46B7-942F-299F61C1AD48}">
      <dgm:prSet/>
      <dgm:spPr/>
      <dgm:t>
        <a:bodyPr/>
        <a:lstStyle/>
        <a:p>
          <a:endParaRPr lang="nl-BE"/>
        </a:p>
      </dgm:t>
    </dgm:pt>
    <dgm:pt modelId="{587F5461-730F-4EE6-ADFC-CDD6BF94265A}">
      <dgm:prSet/>
      <dgm:spPr/>
      <dgm:t>
        <a:bodyPr/>
        <a:lstStyle/>
        <a:p>
          <a:pPr marL="0" algn="l">
            <a:buNone/>
          </a:pPr>
          <a:r>
            <a:rPr lang="nl-BE" sz="1400" dirty="0">
              <a:latin typeface="Cocogoose Pro" panose="02000503020000020004" pitchFamily="2" charset="0"/>
            </a:rPr>
            <a:t>Je leert specifieke software gebruiken die speciaal is ontworpen voor houtbewerking. </a:t>
          </a:r>
        </a:p>
      </dgm:t>
    </dgm:pt>
    <dgm:pt modelId="{72BC013E-402D-468E-BF41-661122725E07}" type="parTrans" cxnId="{92D041CA-E017-4F54-B840-DDD6B189B61F}">
      <dgm:prSet/>
      <dgm:spPr/>
      <dgm:t>
        <a:bodyPr/>
        <a:lstStyle/>
        <a:p>
          <a:endParaRPr lang="nl-BE"/>
        </a:p>
      </dgm:t>
    </dgm:pt>
    <dgm:pt modelId="{CFE65B89-3228-4213-B5BD-285E6E007296}" type="sibTrans" cxnId="{92D041CA-E017-4F54-B840-DDD6B189B61F}">
      <dgm:prSet/>
      <dgm:spPr/>
      <dgm:t>
        <a:bodyPr/>
        <a:lstStyle/>
        <a:p>
          <a:endParaRPr lang="nl-BE"/>
        </a:p>
      </dgm:t>
    </dgm:pt>
    <dgm:pt modelId="{3E13B3BD-7745-41FB-8619-B63189C99386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algn="l">
            <a:buNone/>
          </a:pPr>
          <a:r>
            <a:rPr lang="nl-BE" sz="1400" dirty="0">
              <a:latin typeface="Cocogoose Pro" panose="02000503020000020004" pitchFamily="2" charset="0"/>
            </a:rPr>
            <a:t>Je leert over </a:t>
          </a:r>
          <a:r>
            <a:rPr lang="nl-BE" sz="1400" dirty="0" err="1">
              <a:latin typeface="Cocogoose Pro" panose="02000503020000020004" pitchFamily="2" charset="0"/>
            </a:rPr>
            <a:t>verspaningstechnologie</a:t>
          </a:r>
          <a:r>
            <a:rPr lang="nl-BE" sz="1400" dirty="0">
              <a:latin typeface="Cocogoose Pro" panose="02000503020000020004" pitchFamily="2" charset="0"/>
            </a:rPr>
            <a:t> en houtconstructies.</a:t>
          </a:r>
          <a:endParaRPr lang="nl-NL" sz="1400" dirty="0"/>
        </a:p>
      </dgm:t>
    </dgm:pt>
    <dgm:pt modelId="{6806E67B-D50D-4ACD-BC6E-19BCA3C0AB90}" type="parTrans" cxnId="{5806DAAB-F9E7-47C2-86E6-06B2BAFE6A77}">
      <dgm:prSet/>
      <dgm:spPr/>
      <dgm:t>
        <a:bodyPr/>
        <a:lstStyle/>
        <a:p>
          <a:endParaRPr lang="nl-BE"/>
        </a:p>
      </dgm:t>
    </dgm:pt>
    <dgm:pt modelId="{595FB253-F774-4EAE-B4EC-8EF065732778}" type="sibTrans" cxnId="{5806DAAB-F9E7-47C2-86E6-06B2BAFE6A77}">
      <dgm:prSet/>
      <dgm:spPr/>
      <dgm:t>
        <a:bodyPr/>
        <a:lstStyle/>
        <a:p>
          <a:endParaRPr lang="nl-BE"/>
        </a:p>
      </dgm:t>
    </dgm:pt>
    <dgm:pt modelId="{AB4C1820-02D3-46F2-9490-B1A03ECA0735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algn="l">
            <a:buNone/>
          </a:pPr>
          <a:endParaRPr lang="nl-NL" sz="1400" dirty="0"/>
        </a:p>
      </dgm:t>
    </dgm:pt>
    <dgm:pt modelId="{BA701AA4-A797-4323-B649-E235A200C572}" type="parTrans" cxnId="{3D439B78-F2DB-4CB4-9E8F-CE138E0A0EDB}">
      <dgm:prSet/>
      <dgm:spPr/>
      <dgm:t>
        <a:bodyPr/>
        <a:lstStyle/>
        <a:p>
          <a:endParaRPr lang="nl-BE"/>
        </a:p>
      </dgm:t>
    </dgm:pt>
    <dgm:pt modelId="{D6CA07D8-17D1-4528-987D-5A51C3BA5315}" type="sibTrans" cxnId="{3D439B78-F2DB-4CB4-9E8F-CE138E0A0EDB}">
      <dgm:prSet/>
      <dgm:spPr/>
      <dgm:t>
        <a:bodyPr/>
        <a:lstStyle/>
        <a:p>
          <a:endParaRPr lang="nl-BE"/>
        </a:p>
      </dgm:t>
    </dgm:pt>
    <dgm:pt modelId="{18867FAC-E811-4083-B3C2-44D8D805DA9E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 algn="l">
            <a:buNone/>
          </a:pPr>
          <a:endParaRPr lang="nl-NL" sz="1400" dirty="0"/>
        </a:p>
      </dgm:t>
    </dgm:pt>
    <dgm:pt modelId="{A351D90A-9A5B-4B4C-88A0-57E3B2624B14}" type="parTrans" cxnId="{1581A3C9-08EB-4992-9C56-5284369462C2}">
      <dgm:prSet/>
      <dgm:spPr/>
      <dgm:t>
        <a:bodyPr/>
        <a:lstStyle/>
        <a:p>
          <a:endParaRPr lang="nl-BE"/>
        </a:p>
      </dgm:t>
    </dgm:pt>
    <dgm:pt modelId="{9AFD7C49-347C-4A44-A3CD-89E8E653F549}" type="sibTrans" cxnId="{1581A3C9-08EB-4992-9C56-5284369462C2}">
      <dgm:prSet/>
      <dgm:spPr/>
      <dgm:t>
        <a:bodyPr/>
        <a:lstStyle/>
        <a:p>
          <a:endParaRPr lang="nl-BE"/>
        </a:p>
      </dgm:t>
    </dgm:pt>
    <dgm:pt modelId="{EA1172F2-A103-44DD-ACE5-D0D7815ECDF6}">
      <dgm:prSet/>
      <dgm:spPr/>
      <dgm:t>
        <a:bodyPr/>
        <a:lstStyle/>
        <a:p>
          <a:pPr marL="0" algn="l">
            <a:buNone/>
          </a:pPr>
          <a:endParaRPr lang="nl-BE" sz="1400" dirty="0">
            <a:latin typeface="Cocogoose Pro" panose="02000503020000020004" pitchFamily="2" charset="0"/>
          </a:endParaRPr>
        </a:p>
      </dgm:t>
    </dgm:pt>
    <dgm:pt modelId="{8BAC334B-D868-4C9C-8D80-DF3D39B01468}" type="parTrans" cxnId="{4344E906-BC2E-497D-AB7D-7ACF8F952877}">
      <dgm:prSet/>
      <dgm:spPr/>
      <dgm:t>
        <a:bodyPr/>
        <a:lstStyle/>
        <a:p>
          <a:endParaRPr lang="nl-BE"/>
        </a:p>
      </dgm:t>
    </dgm:pt>
    <dgm:pt modelId="{34BE64F3-DA15-4E03-8829-B5EF33DB236C}" type="sibTrans" cxnId="{4344E906-BC2E-497D-AB7D-7ACF8F952877}">
      <dgm:prSet/>
      <dgm:spPr/>
      <dgm:t>
        <a:bodyPr/>
        <a:lstStyle/>
        <a:p>
          <a:endParaRPr lang="nl-BE"/>
        </a:p>
      </dgm:t>
    </dgm:pt>
    <dgm:pt modelId="{CE13B23A-2272-48C4-B649-F41B6A93DF87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dirty="0"/>
            <a:t>Je leert draden en kabels trekken, elektrische componenten plaatsen en aansluiten; zelfs een eigen installatie in werking stellen volgens de wettelijke reglementeringen.</a:t>
          </a:r>
          <a:endParaRPr lang="nl-NL" dirty="0"/>
        </a:p>
      </dgm:t>
    </dgm:pt>
    <dgm:pt modelId="{7E583473-EC69-4B9A-9094-9389F1A86BE6}" type="parTrans" cxnId="{FFC8FF3C-0D87-490A-AF2C-0D5BBE3C096B}">
      <dgm:prSet/>
      <dgm:spPr/>
      <dgm:t>
        <a:bodyPr/>
        <a:lstStyle/>
        <a:p>
          <a:endParaRPr lang="nl-BE"/>
        </a:p>
      </dgm:t>
    </dgm:pt>
    <dgm:pt modelId="{D37692C3-44EA-4453-A890-998A8686C385}" type="sibTrans" cxnId="{FFC8FF3C-0D87-490A-AF2C-0D5BBE3C096B}">
      <dgm:prSet/>
      <dgm:spPr/>
      <dgm:t>
        <a:bodyPr/>
        <a:lstStyle/>
        <a:p>
          <a:endParaRPr lang="nl-BE"/>
        </a:p>
      </dgm:t>
    </dgm:pt>
    <dgm:pt modelId="{E9C9ADE1-71C4-4B6D-B67B-2943CF673348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endParaRPr lang="nl-NL" dirty="0"/>
        </a:p>
      </dgm:t>
    </dgm:pt>
    <dgm:pt modelId="{0CEEEAC6-316A-4F12-A5B1-92933962C2EE}" type="parTrans" cxnId="{AAE2DA25-8782-461A-92A6-CB5861BCF707}">
      <dgm:prSet/>
      <dgm:spPr/>
      <dgm:t>
        <a:bodyPr/>
        <a:lstStyle/>
        <a:p>
          <a:endParaRPr lang="nl-BE"/>
        </a:p>
      </dgm:t>
    </dgm:pt>
    <dgm:pt modelId="{21AF5EA3-B9C7-4EE5-9D39-232F82E25DF8}" type="sibTrans" cxnId="{AAE2DA25-8782-461A-92A6-CB5861BCF707}">
      <dgm:prSet/>
      <dgm:spPr/>
      <dgm:t>
        <a:bodyPr/>
        <a:lstStyle/>
        <a:p>
          <a:endParaRPr lang="nl-BE"/>
        </a:p>
      </dgm:t>
    </dgm:pt>
    <dgm:pt modelId="{FF146240-52D5-48B0-B6EB-700BD8333C35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r>
            <a:rPr lang="nl-BE" dirty="0">
              <a:latin typeface="Cocogoose Pro" panose="02000503020000020004" pitchFamily="2" charset="0"/>
            </a:rPr>
            <a:t>Je leert onderdelen en verbindingsstukken samenstellen en demonteren.</a:t>
          </a:r>
          <a:endParaRPr lang="nl-NL" dirty="0"/>
        </a:p>
      </dgm:t>
    </dgm:pt>
    <dgm:pt modelId="{FD698B12-57D8-4C81-A706-94B4E99175A1}" type="parTrans" cxnId="{C9AAA8A4-EDF2-40F8-9EEE-81F59311A287}">
      <dgm:prSet/>
      <dgm:spPr/>
      <dgm:t>
        <a:bodyPr/>
        <a:lstStyle/>
        <a:p>
          <a:endParaRPr lang="nl-BE"/>
        </a:p>
      </dgm:t>
    </dgm:pt>
    <dgm:pt modelId="{F7B540D9-6C7B-4920-ADE1-90C469BFEFAA}" type="sibTrans" cxnId="{C9AAA8A4-EDF2-40F8-9EEE-81F59311A287}">
      <dgm:prSet/>
      <dgm:spPr/>
      <dgm:t>
        <a:bodyPr/>
        <a:lstStyle/>
        <a:p>
          <a:endParaRPr lang="nl-BE"/>
        </a:p>
      </dgm:t>
    </dgm:pt>
    <dgm:pt modelId="{DBC406F6-C076-430A-9FE5-516F3AD51695}">
      <dgm:prSet phldrT="[Teks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marL="0">
            <a:buNone/>
          </a:pPr>
          <a:endParaRPr lang="nl-NL" dirty="0"/>
        </a:p>
      </dgm:t>
    </dgm:pt>
    <dgm:pt modelId="{421E7B9B-8B90-4EAF-A6B1-DDE002657FBA}" type="parTrans" cxnId="{5FE32C20-9094-4862-A7DE-61FEF18F7708}">
      <dgm:prSet/>
      <dgm:spPr/>
      <dgm:t>
        <a:bodyPr/>
        <a:lstStyle/>
        <a:p>
          <a:endParaRPr lang="nl-BE"/>
        </a:p>
      </dgm:t>
    </dgm:pt>
    <dgm:pt modelId="{933FF5FC-6478-49B2-BA1D-D89DC17AD37C}" type="sibTrans" cxnId="{5FE32C20-9094-4862-A7DE-61FEF18F7708}">
      <dgm:prSet/>
      <dgm:spPr/>
      <dgm:t>
        <a:bodyPr/>
        <a:lstStyle/>
        <a:p>
          <a:endParaRPr lang="nl-BE"/>
        </a:p>
      </dgm:t>
    </dgm:pt>
    <dgm:pt modelId="{BEFCCC3E-D286-4C85-9E1B-B8F5B632B257}" type="pres">
      <dgm:prSet presAssocID="{91528D5A-B279-422D-94FF-B1953CA39731}" presName="Name0" presStyleCnt="0">
        <dgm:presLayoutVars>
          <dgm:dir/>
          <dgm:animLvl val="lvl"/>
          <dgm:resizeHandles val="exact"/>
        </dgm:presLayoutVars>
      </dgm:prSet>
      <dgm:spPr/>
    </dgm:pt>
    <dgm:pt modelId="{16157D61-F761-49CD-A679-09DA0ADD5319}" type="pres">
      <dgm:prSet presAssocID="{B45E6D07-AE99-490F-8B07-AE05D3A2ADFD}" presName="composite" presStyleCnt="0"/>
      <dgm:spPr/>
    </dgm:pt>
    <dgm:pt modelId="{6C8777A0-1DBA-45E2-9975-1B7D6D8B68AA}" type="pres">
      <dgm:prSet presAssocID="{B45E6D07-AE99-490F-8B07-AE05D3A2ADF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E987BC9-6630-4709-91CD-694344BA1318}" type="pres">
      <dgm:prSet presAssocID="{B45E6D07-AE99-490F-8B07-AE05D3A2ADFD}" presName="desTx" presStyleLbl="alignAccFollowNode1" presStyleIdx="0" presStyleCnt="3" custLinFactNeighborX="-1542" custLinFactNeighborY="-531">
        <dgm:presLayoutVars>
          <dgm:bulletEnabled val="1"/>
        </dgm:presLayoutVars>
      </dgm:prSet>
      <dgm:spPr/>
    </dgm:pt>
    <dgm:pt modelId="{BBFE101F-4180-4E28-BA8E-8B208B126042}" type="pres">
      <dgm:prSet presAssocID="{F9BD5143-D908-4AF2-A568-2481714B2C73}" presName="space" presStyleCnt="0"/>
      <dgm:spPr/>
    </dgm:pt>
    <dgm:pt modelId="{3609424B-BC66-49C0-A3C6-459922C9A058}" type="pres">
      <dgm:prSet presAssocID="{534EF27C-F922-499B-A043-F3D22DB59861}" presName="composite" presStyleCnt="0"/>
      <dgm:spPr/>
    </dgm:pt>
    <dgm:pt modelId="{73ABEA3E-4C01-4037-BFF1-AACD8AEB5CF9}" type="pres">
      <dgm:prSet presAssocID="{534EF27C-F922-499B-A043-F3D22DB5986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7E1A9EC-EDF8-48A2-97C5-4DEF48A3B2CC}" type="pres">
      <dgm:prSet presAssocID="{534EF27C-F922-499B-A043-F3D22DB59861}" presName="desTx" presStyleLbl="alignAccFollowNode1" presStyleIdx="1" presStyleCnt="3">
        <dgm:presLayoutVars>
          <dgm:bulletEnabled val="1"/>
        </dgm:presLayoutVars>
      </dgm:prSet>
      <dgm:spPr/>
    </dgm:pt>
    <dgm:pt modelId="{55293597-932C-4864-883F-8980252AFF01}" type="pres">
      <dgm:prSet presAssocID="{11C15BCE-51FB-4B6F-A9D6-FD2FF176B0A1}" presName="space" presStyleCnt="0"/>
      <dgm:spPr/>
    </dgm:pt>
    <dgm:pt modelId="{77E14992-7D1A-4069-ADBF-15BB49093CCB}" type="pres">
      <dgm:prSet presAssocID="{851AE2A5-4E9A-4C07-BD88-9A750541C7F3}" presName="composite" presStyleCnt="0"/>
      <dgm:spPr/>
    </dgm:pt>
    <dgm:pt modelId="{F0A62EAE-BAD1-48E0-94DD-65A5CBBC3EB6}" type="pres">
      <dgm:prSet presAssocID="{851AE2A5-4E9A-4C07-BD88-9A750541C7F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22616D4-91E7-4314-810A-133907988725}" type="pres">
      <dgm:prSet presAssocID="{851AE2A5-4E9A-4C07-BD88-9A750541C7F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903C7E02-B1A4-4408-B205-6B35C24EF1E3}" srcId="{91528D5A-B279-422D-94FF-B1953CA39731}" destId="{B45E6D07-AE99-490F-8B07-AE05D3A2ADFD}" srcOrd="0" destOrd="0" parTransId="{5D5647FC-0D34-4CD3-957A-168ECC39ED6A}" sibTransId="{F9BD5143-D908-4AF2-A568-2481714B2C73}"/>
    <dgm:cxn modelId="{CF474B06-25D7-4994-B4BE-CB9AE755688E}" type="presOf" srcId="{AB4C1820-02D3-46F2-9490-B1A03ECA0735}" destId="{6E987BC9-6630-4709-91CD-694344BA1318}" srcOrd="0" destOrd="1" presId="urn:microsoft.com/office/officeart/2005/8/layout/hList1"/>
    <dgm:cxn modelId="{5269D106-33DC-4C2B-8E02-995A17462B4F}" srcId="{B45E6D07-AE99-490F-8B07-AE05D3A2ADFD}" destId="{E52AA6B1-ED97-4FF4-929D-0BEB42EA93F8}" srcOrd="0" destOrd="0" parTransId="{22F3373E-FDE5-4582-A0A9-98075FBA9079}" sibTransId="{7BFAECB7-1E64-4686-B46C-1195AD35E2B4}"/>
    <dgm:cxn modelId="{4344E906-BC2E-497D-AB7D-7ACF8F952877}" srcId="{B45E6D07-AE99-490F-8B07-AE05D3A2ADFD}" destId="{EA1172F2-A103-44DD-ACE5-D0D7815ECDF6}" srcOrd="5" destOrd="0" parTransId="{8BAC334B-D868-4C9C-8D80-DF3D39B01468}" sibTransId="{34BE64F3-DA15-4E03-8829-B5EF33DB236C}"/>
    <dgm:cxn modelId="{6D4B5D10-AE46-40F4-980E-2D28C0B46F97}" type="presOf" srcId="{3E13B3BD-7745-41FB-8619-B63189C99386}" destId="{6E987BC9-6630-4709-91CD-694344BA1318}" srcOrd="0" destOrd="2" presId="urn:microsoft.com/office/officeart/2005/8/layout/hList1"/>
    <dgm:cxn modelId="{5FE32C20-9094-4862-A7DE-61FEF18F7708}" srcId="{851AE2A5-4E9A-4C07-BD88-9A750541C7F3}" destId="{DBC406F6-C076-430A-9FE5-516F3AD51695}" srcOrd="1" destOrd="0" parTransId="{421E7B9B-8B90-4EAF-A6B1-DDE002657FBA}" sibTransId="{933FF5FC-6478-49B2-BA1D-D89DC17AD37C}"/>
    <dgm:cxn modelId="{AAE2DA25-8782-461A-92A6-CB5861BCF707}" srcId="{534EF27C-F922-499B-A043-F3D22DB59861}" destId="{E9C9ADE1-71C4-4B6D-B67B-2943CF673348}" srcOrd="1" destOrd="0" parTransId="{0CEEEAC6-316A-4F12-A5B1-92933962C2EE}" sibTransId="{21AF5EA3-B9C7-4EE5-9D39-232F82E25DF8}"/>
    <dgm:cxn modelId="{E32C6F28-C050-4EE5-83C4-168AE6C1EF89}" srcId="{851AE2A5-4E9A-4C07-BD88-9A750541C7F3}" destId="{099C649A-6BB8-48A2-8D52-B24A03837E04}" srcOrd="0" destOrd="0" parTransId="{F0150709-F494-4758-B433-5ACF46EAEE4A}" sibTransId="{B6DEFBCA-9A19-4BEA-BDE1-E933D938075B}"/>
    <dgm:cxn modelId="{02BDF431-6AEC-4B21-B01F-DE12C659ABE1}" type="presOf" srcId="{E52AA6B1-ED97-4FF4-929D-0BEB42EA93F8}" destId="{6E987BC9-6630-4709-91CD-694344BA1318}" srcOrd="0" destOrd="0" presId="urn:microsoft.com/office/officeart/2005/8/layout/hList1"/>
    <dgm:cxn modelId="{61CB5536-4D61-4AD7-93B2-EA63B9EBB99F}" srcId="{534EF27C-F922-499B-A043-F3D22DB59861}" destId="{C0D2F4FD-4954-4B9C-A3FD-3135DB527B6C}" srcOrd="0" destOrd="0" parTransId="{D7A4EA6B-E060-4760-9A59-297306AB916B}" sibTransId="{A8BF9317-50AF-46BE-9351-64543689082B}"/>
    <dgm:cxn modelId="{FFC8FF3C-0D87-490A-AF2C-0D5BBE3C096B}" srcId="{534EF27C-F922-499B-A043-F3D22DB59861}" destId="{CE13B23A-2272-48C4-B649-F41B6A93DF87}" srcOrd="2" destOrd="0" parTransId="{7E583473-EC69-4B9A-9094-9389F1A86BE6}" sibTransId="{D37692C3-44EA-4453-A890-998A8686C385}"/>
    <dgm:cxn modelId="{5C3B5240-5B64-492C-BA9F-57E4BE464B1F}" type="presOf" srcId="{91528D5A-B279-422D-94FF-B1953CA39731}" destId="{BEFCCC3E-D286-4C85-9E1B-B8F5B632B257}" srcOrd="0" destOrd="0" presId="urn:microsoft.com/office/officeart/2005/8/layout/hList1"/>
    <dgm:cxn modelId="{D2B0FF40-DE3F-4828-86D7-F41B1E58EE0D}" type="presOf" srcId="{EA1172F2-A103-44DD-ACE5-D0D7815ECDF6}" destId="{6E987BC9-6630-4709-91CD-694344BA1318}" srcOrd="0" destOrd="5" presId="urn:microsoft.com/office/officeart/2005/8/layout/hList1"/>
    <dgm:cxn modelId="{3CFCC35E-53B2-47D4-A43E-C938B85B330D}" type="presOf" srcId="{18867FAC-E811-4083-B3C2-44D8D805DA9E}" destId="{6E987BC9-6630-4709-91CD-694344BA1318}" srcOrd="0" destOrd="3" presId="urn:microsoft.com/office/officeart/2005/8/layout/hList1"/>
    <dgm:cxn modelId="{FC014963-A8DA-46B7-942F-299F61C1AD48}" srcId="{B45E6D07-AE99-490F-8B07-AE05D3A2ADFD}" destId="{6111A249-8173-40B8-A3FC-73B94EC24491}" srcOrd="4" destOrd="0" parTransId="{39EAC2F0-803D-4564-9F1D-A8B1B50498E8}" sibTransId="{E25A5343-AE08-4E83-B63D-6623B42DB006}"/>
    <dgm:cxn modelId="{1CD6B665-C0D6-4DE5-BFE0-261CECBB4136}" srcId="{91528D5A-B279-422D-94FF-B1953CA39731}" destId="{851AE2A5-4E9A-4C07-BD88-9A750541C7F3}" srcOrd="2" destOrd="0" parTransId="{DC35F49C-F0DE-4C59-B36B-3B245FE64E30}" sibTransId="{328E8586-7204-4656-AD1B-B61165421DAB}"/>
    <dgm:cxn modelId="{FE83EB46-70CD-483B-B04B-F067A106B500}" type="presOf" srcId="{CE13B23A-2272-48C4-B649-F41B6A93DF87}" destId="{77E1A9EC-EDF8-48A2-97C5-4DEF48A3B2CC}" srcOrd="0" destOrd="2" presId="urn:microsoft.com/office/officeart/2005/8/layout/hList1"/>
    <dgm:cxn modelId="{CECD7469-9239-423A-9609-56060B5C4FDE}" type="presOf" srcId="{E9C9ADE1-71C4-4B6D-B67B-2943CF673348}" destId="{77E1A9EC-EDF8-48A2-97C5-4DEF48A3B2CC}" srcOrd="0" destOrd="1" presId="urn:microsoft.com/office/officeart/2005/8/layout/hList1"/>
    <dgm:cxn modelId="{BACBFF4E-7282-4EF9-8B10-5B8AFC7449FC}" type="presOf" srcId="{851AE2A5-4E9A-4C07-BD88-9A750541C7F3}" destId="{F0A62EAE-BAD1-48E0-94DD-65A5CBBC3EB6}" srcOrd="0" destOrd="0" presId="urn:microsoft.com/office/officeart/2005/8/layout/hList1"/>
    <dgm:cxn modelId="{AE997774-565D-4E9A-925B-7571FBDFC56B}" type="presOf" srcId="{587F5461-730F-4EE6-ADFC-CDD6BF94265A}" destId="{6E987BC9-6630-4709-91CD-694344BA1318}" srcOrd="0" destOrd="6" presId="urn:microsoft.com/office/officeart/2005/8/layout/hList1"/>
    <dgm:cxn modelId="{3D439B78-F2DB-4CB4-9E8F-CE138E0A0EDB}" srcId="{B45E6D07-AE99-490F-8B07-AE05D3A2ADFD}" destId="{AB4C1820-02D3-46F2-9490-B1A03ECA0735}" srcOrd="1" destOrd="0" parTransId="{BA701AA4-A797-4323-B649-E235A200C572}" sibTransId="{D6CA07D8-17D1-4528-987D-5A51C3BA5315}"/>
    <dgm:cxn modelId="{3632545A-DD2A-4CCA-BE6D-0BFEE1FFE598}" srcId="{91528D5A-B279-422D-94FF-B1953CA39731}" destId="{534EF27C-F922-499B-A043-F3D22DB59861}" srcOrd="1" destOrd="0" parTransId="{94A54825-3F1D-4206-B171-3666C3AD0C01}" sibTransId="{11C15BCE-51FB-4B6F-A9D6-FD2FF176B0A1}"/>
    <dgm:cxn modelId="{5938EE5A-009F-4CEE-A2E7-1DFE31795B2D}" type="presOf" srcId="{6111A249-8173-40B8-A3FC-73B94EC24491}" destId="{6E987BC9-6630-4709-91CD-694344BA1318}" srcOrd="0" destOrd="4" presId="urn:microsoft.com/office/officeart/2005/8/layout/hList1"/>
    <dgm:cxn modelId="{51719E95-4D85-409E-8129-0B029752A2CC}" type="presOf" srcId="{D7E8235E-CC99-434A-A370-72CDA424A75B}" destId="{322616D4-91E7-4314-810A-133907988725}" srcOrd="0" destOrd="4" presId="urn:microsoft.com/office/officeart/2005/8/layout/hList1"/>
    <dgm:cxn modelId="{EEE70998-D9EB-4426-B897-71114B9416AD}" type="presOf" srcId="{DBC406F6-C076-430A-9FE5-516F3AD51695}" destId="{322616D4-91E7-4314-810A-133907988725}" srcOrd="0" destOrd="1" presId="urn:microsoft.com/office/officeart/2005/8/layout/hList1"/>
    <dgm:cxn modelId="{E7BA27A4-09B5-4874-8EA9-B42D5C7E44DE}" type="presOf" srcId="{099C649A-6BB8-48A2-8D52-B24A03837E04}" destId="{322616D4-91E7-4314-810A-133907988725}" srcOrd="0" destOrd="0" presId="urn:microsoft.com/office/officeart/2005/8/layout/hList1"/>
    <dgm:cxn modelId="{C9AAA8A4-EDF2-40F8-9EEE-81F59311A287}" srcId="{851AE2A5-4E9A-4C07-BD88-9A750541C7F3}" destId="{FF146240-52D5-48B0-B6EB-700BD8333C35}" srcOrd="2" destOrd="0" parTransId="{FD698B12-57D8-4C81-A706-94B4E99175A1}" sibTransId="{F7B540D9-6C7B-4920-ADE1-90C469BFEFAA}"/>
    <dgm:cxn modelId="{5806DAAB-F9E7-47C2-86E6-06B2BAFE6A77}" srcId="{B45E6D07-AE99-490F-8B07-AE05D3A2ADFD}" destId="{3E13B3BD-7745-41FB-8619-B63189C99386}" srcOrd="2" destOrd="0" parTransId="{6806E67B-D50D-4ACD-BC6E-19BCA3C0AB90}" sibTransId="{595FB253-F774-4EAE-B4EC-8EF065732778}"/>
    <dgm:cxn modelId="{4A24A4AD-930A-4F14-A56E-65F007E418AF}" type="presOf" srcId="{B45E6D07-AE99-490F-8B07-AE05D3A2ADFD}" destId="{6C8777A0-1DBA-45E2-9975-1B7D6D8B68AA}" srcOrd="0" destOrd="0" presId="urn:microsoft.com/office/officeart/2005/8/layout/hList1"/>
    <dgm:cxn modelId="{357B00B2-ABA4-4EE6-A9D0-D39C5C181760}" type="presOf" srcId="{FF146240-52D5-48B0-B6EB-700BD8333C35}" destId="{322616D4-91E7-4314-810A-133907988725}" srcOrd="0" destOrd="2" presId="urn:microsoft.com/office/officeart/2005/8/layout/hList1"/>
    <dgm:cxn modelId="{E9977AC3-BBE7-4357-B13E-EF30303583F3}" type="presOf" srcId="{37EE9019-318C-4498-93B6-5406FEB2D4DC}" destId="{322616D4-91E7-4314-810A-133907988725}" srcOrd="0" destOrd="3" presId="urn:microsoft.com/office/officeart/2005/8/layout/hList1"/>
    <dgm:cxn modelId="{1581A3C9-08EB-4992-9C56-5284369462C2}" srcId="{B45E6D07-AE99-490F-8B07-AE05D3A2ADFD}" destId="{18867FAC-E811-4083-B3C2-44D8D805DA9E}" srcOrd="3" destOrd="0" parTransId="{A351D90A-9A5B-4B4C-88A0-57E3B2624B14}" sibTransId="{9AFD7C49-347C-4A44-A3CD-89E8E653F549}"/>
    <dgm:cxn modelId="{92D041CA-E017-4F54-B840-DDD6B189B61F}" srcId="{B45E6D07-AE99-490F-8B07-AE05D3A2ADFD}" destId="{587F5461-730F-4EE6-ADFC-CDD6BF94265A}" srcOrd="6" destOrd="0" parTransId="{72BC013E-402D-468E-BF41-661122725E07}" sibTransId="{CFE65B89-3228-4213-B5BD-285E6E007296}"/>
    <dgm:cxn modelId="{1E5F6ECA-B2CB-4FF2-A41F-ED73DF18729A}" type="presOf" srcId="{534EF27C-F922-499B-A043-F3D22DB59861}" destId="{73ABEA3E-4C01-4037-BFF1-AACD8AEB5CF9}" srcOrd="0" destOrd="0" presId="urn:microsoft.com/office/officeart/2005/8/layout/hList1"/>
    <dgm:cxn modelId="{226184D2-8CE7-48EC-9061-AC98EFD91FF2}" srcId="{851AE2A5-4E9A-4C07-BD88-9A750541C7F3}" destId="{37EE9019-318C-4498-93B6-5406FEB2D4DC}" srcOrd="3" destOrd="0" parTransId="{64FDE49E-A3BA-47A2-859D-58D4442E1D3B}" sibTransId="{FE093049-595A-400A-92C2-A374C07AF040}"/>
    <dgm:cxn modelId="{B0B388D6-8514-44C8-9EE7-65AB3A0C8230}" srcId="{851AE2A5-4E9A-4C07-BD88-9A750541C7F3}" destId="{D7E8235E-CC99-434A-A370-72CDA424A75B}" srcOrd="4" destOrd="0" parTransId="{CEC2812A-0FB4-47B4-A66B-B3BBD8330AB3}" sibTransId="{A54B56AF-11B6-4CC6-96F0-9D93A3F1A3E5}"/>
    <dgm:cxn modelId="{8E0804E7-5986-49DC-B5C2-74C3B8BAA29D}" type="presOf" srcId="{C0D2F4FD-4954-4B9C-A3FD-3135DB527B6C}" destId="{77E1A9EC-EDF8-48A2-97C5-4DEF48A3B2CC}" srcOrd="0" destOrd="0" presId="urn:microsoft.com/office/officeart/2005/8/layout/hList1"/>
    <dgm:cxn modelId="{6420C803-F537-44FA-B858-0327E3005DD3}" type="presParOf" srcId="{BEFCCC3E-D286-4C85-9E1B-B8F5B632B257}" destId="{16157D61-F761-49CD-A679-09DA0ADD5319}" srcOrd="0" destOrd="0" presId="urn:microsoft.com/office/officeart/2005/8/layout/hList1"/>
    <dgm:cxn modelId="{3BF79CED-FE22-4352-9A2A-C20DE63E6733}" type="presParOf" srcId="{16157D61-F761-49CD-A679-09DA0ADD5319}" destId="{6C8777A0-1DBA-45E2-9975-1B7D6D8B68AA}" srcOrd="0" destOrd="0" presId="urn:microsoft.com/office/officeart/2005/8/layout/hList1"/>
    <dgm:cxn modelId="{F7D44798-1DF8-475E-8B11-59CCBC5C0DC5}" type="presParOf" srcId="{16157D61-F761-49CD-A679-09DA0ADD5319}" destId="{6E987BC9-6630-4709-91CD-694344BA1318}" srcOrd="1" destOrd="0" presId="urn:microsoft.com/office/officeart/2005/8/layout/hList1"/>
    <dgm:cxn modelId="{5E177EE5-241D-472C-A55C-83593EDF4AA5}" type="presParOf" srcId="{BEFCCC3E-D286-4C85-9E1B-B8F5B632B257}" destId="{BBFE101F-4180-4E28-BA8E-8B208B126042}" srcOrd="1" destOrd="0" presId="urn:microsoft.com/office/officeart/2005/8/layout/hList1"/>
    <dgm:cxn modelId="{22CCEEE5-E0FA-4142-8420-1FC4326CEF4D}" type="presParOf" srcId="{BEFCCC3E-D286-4C85-9E1B-B8F5B632B257}" destId="{3609424B-BC66-49C0-A3C6-459922C9A058}" srcOrd="2" destOrd="0" presId="urn:microsoft.com/office/officeart/2005/8/layout/hList1"/>
    <dgm:cxn modelId="{C4C691FB-2FAD-4E5F-BD08-845B11E00A91}" type="presParOf" srcId="{3609424B-BC66-49C0-A3C6-459922C9A058}" destId="{73ABEA3E-4C01-4037-BFF1-AACD8AEB5CF9}" srcOrd="0" destOrd="0" presId="urn:microsoft.com/office/officeart/2005/8/layout/hList1"/>
    <dgm:cxn modelId="{E94F11CC-CD18-417B-975C-CEE9B85FF672}" type="presParOf" srcId="{3609424B-BC66-49C0-A3C6-459922C9A058}" destId="{77E1A9EC-EDF8-48A2-97C5-4DEF48A3B2CC}" srcOrd="1" destOrd="0" presId="urn:microsoft.com/office/officeart/2005/8/layout/hList1"/>
    <dgm:cxn modelId="{C4DEDF5F-345C-4A8A-8ACB-4008F7FF62E1}" type="presParOf" srcId="{BEFCCC3E-D286-4C85-9E1B-B8F5B632B257}" destId="{55293597-932C-4864-883F-8980252AFF01}" srcOrd="3" destOrd="0" presId="urn:microsoft.com/office/officeart/2005/8/layout/hList1"/>
    <dgm:cxn modelId="{F0F15132-D511-45B9-B567-69CB1CFA6BB4}" type="presParOf" srcId="{BEFCCC3E-D286-4C85-9E1B-B8F5B632B257}" destId="{77E14992-7D1A-4069-ADBF-15BB49093CCB}" srcOrd="4" destOrd="0" presId="urn:microsoft.com/office/officeart/2005/8/layout/hList1"/>
    <dgm:cxn modelId="{BF5E743D-ED62-4BAA-83FC-872D2C157F6E}" type="presParOf" srcId="{77E14992-7D1A-4069-ADBF-15BB49093CCB}" destId="{F0A62EAE-BAD1-48E0-94DD-65A5CBBC3EB6}" srcOrd="0" destOrd="0" presId="urn:microsoft.com/office/officeart/2005/8/layout/hList1"/>
    <dgm:cxn modelId="{4F6EDF48-1588-4927-8786-491A0A949C10}" type="presParOf" srcId="{77E14992-7D1A-4069-ADBF-15BB49093CCB}" destId="{322616D4-91E7-4314-810A-13390798872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5A2B72-5B3D-40F3-A495-223F92BFB16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BEC248A-8708-464B-A3A6-70166B66AA4F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nl-NL" sz="2000" b="1" dirty="0">
              <a:latin typeface="Cocogoose Pro" panose="02000503020000020004" pitchFamily="2" charset="0"/>
            </a:rPr>
            <a:t>Mechanica</a:t>
          </a:r>
        </a:p>
      </dgm:t>
    </dgm:pt>
    <dgm:pt modelId="{DFF3111D-6EAF-4387-9A7F-F114079A1CA3}" type="parTrans" cxnId="{DB7841B7-890B-44E4-9444-61B7F394B8CA}">
      <dgm:prSet/>
      <dgm:spPr/>
      <dgm:t>
        <a:bodyPr/>
        <a:lstStyle/>
        <a:p>
          <a:endParaRPr lang="nl-NL" sz="3200" b="1"/>
        </a:p>
      </dgm:t>
    </dgm:pt>
    <dgm:pt modelId="{60B72C30-B4FE-4E08-B097-BF24EC34117D}" type="sibTrans" cxnId="{DB7841B7-890B-44E4-9444-61B7F394B8CA}">
      <dgm:prSet/>
      <dgm:spPr/>
      <dgm:t>
        <a:bodyPr/>
        <a:lstStyle/>
        <a:p>
          <a:endParaRPr lang="nl-NL" sz="3200" b="1"/>
        </a:p>
      </dgm:t>
    </dgm:pt>
    <dgm:pt modelId="{22383F54-7B38-4360-83BD-D07EA67641AB}">
      <dgm:prSet phldrT="[Tekst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koetswerk</a:t>
          </a:r>
        </a:p>
      </dgm:t>
    </dgm:pt>
    <dgm:pt modelId="{FFF5D8B2-EFFF-4724-902C-AE4202E8DB57}" type="parTrans" cxnId="{4D4791A2-A50A-41C7-BA9C-CCC8F54737F1}">
      <dgm:prSet/>
      <dgm:spPr/>
      <dgm:t>
        <a:bodyPr/>
        <a:lstStyle/>
        <a:p>
          <a:endParaRPr lang="nl-NL" sz="3200" b="1"/>
        </a:p>
      </dgm:t>
    </dgm:pt>
    <dgm:pt modelId="{859F4806-0629-4212-8E74-8D6C313B7F41}" type="sibTrans" cxnId="{4D4791A2-A50A-41C7-BA9C-CCC8F54737F1}">
      <dgm:prSet/>
      <dgm:spPr/>
      <dgm:t>
        <a:bodyPr/>
        <a:lstStyle/>
        <a:p>
          <a:endParaRPr lang="nl-NL" sz="3200" b="1"/>
        </a:p>
      </dgm:t>
    </dgm:pt>
    <dgm:pt modelId="{90D4A0D4-BCDA-40A3-99B4-32B328B6E4AF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2000" b="1" dirty="0">
              <a:latin typeface="Cocogoose Pro" panose="02000503020000020004" pitchFamily="2" charset="0"/>
            </a:rPr>
            <a:t>Elektriciteit</a:t>
          </a:r>
        </a:p>
      </dgm:t>
    </dgm:pt>
    <dgm:pt modelId="{646E0E0D-7680-4663-BE5B-B0E72FCC1143}" type="parTrans" cxnId="{BFC9C2BC-E8AC-4078-A177-812911636DE4}">
      <dgm:prSet/>
      <dgm:spPr/>
      <dgm:t>
        <a:bodyPr/>
        <a:lstStyle/>
        <a:p>
          <a:endParaRPr lang="nl-NL" sz="3200" b="1"/>
        </a:p>
      </dgm:t>
    </dgm:pt>
    <dgm:pt modelId="{800520C4-F6AB-4DF1-B53B-72CA19CB31F7}" type="sibTrans" cxnId="{BFC9C2BC-E8AC-4078-A177-812911636DE4}">
      <dgm:prSet/>
      <dgm:spPr/>
      <dgm:t>
        <a:bodyPr/>
        <a:lstStyle/>
        <a:p>
          <a:endParaRPr lang="nl-NL" sz="3200" b="1"/>
        </a:p>
      </dgm:t>
    </dgm:pt>
    <dgm:pt modelId="{FBD15C3A-03D5-4A69-B9E1-D7E0CC456655}">
      <dgm:prSet phldrT="[Teks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elektrische installaties</a:t>
          </a:r>
        </a:p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 preventief onderhoud machines en installaties</a:t>
          </a:r>
        </a:p>
      </dgm:t>
    </dgm:pt>
    <dgm:pt modelId="{E7564E3E-AA8F-451C-8298-788807CBF17E}" type="parTrans" cxnId="{A4269CA4-9FA5-441E-BC8F-FD639584B757}">
      <dgm:prSet/>
      <dgm:spPr/>
      <dgm:t>
        <a:bodyPr/>
        <a:lstStyle/>
        <a:p>
          <a:endParaRPr lang="nl-NL" sz="3200" b="1"/>
        </a:p>
      </dgm:t>
    </dgm:pt>
    <dgm:pt modelId="{970B6442-4C62-479D-B0F4-337949CAD2FC}" type="sibTrans" cxnId="{A4269CA4-9FA5-441E-BC8F-FD639584B757}">
      <dgm:prSet/>
      <dgm:spPr/>
      <dgm:t>
        <a:bodyPr/>
        <a:lstStyle/>
        <a:p>
          <a:endParaRPr lang="nl-NL" sz="3200" b="1"/>
        </a:p>
      </dgm:t>
    </dgm:pt>
    <dgm:pt modelId="{94CC256B-0782-4179-8A3F-5F6E0198BFB6}">
      <dgm:prSet phldrT="[Teks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nl-NL" sz="2000" b="1" dirty="0">
              <a:latin typeface="Cocogoose Pro" panose="02000503020000020004" pitchFamily="2" charset="0"/>
            </a:rPr>
            <a:t>Hout</a:t>
          </a:r>
        </a:p>
      </dgm:t>
    </dgm:pt>
    <dgm:pt modelId="{4E0EF8A6-F6C4-4BC0-A764-BC9947148226}" type="parTrans" cxnId="{F14818D8-F20C-4520-A712-CBD12BF189C5}">
      <dgm:prSet/>
      <dgm:spPr/>
      <dgm:t>
        <a:bodyPr/>
        <a:lstStyle/>
        <a:p>
          <a:endParaRPr lang="nl-NL" sz="3200" b="1"/>
        </a:p>
      </dgm:t>
    </dgm:pt>
    <dgm:pt modelId="{C7E2FAED-873B-4E42-9127-2FBFAE93D0D0}" type="sibTrans" cxnId="{F14818D8-F20C-4520-A712-CBD12BF189C5}">
      <dgm:prSet/>
      <dgm:spPr/>
      <dgm:t>
        <a:bodyPr/>
        <a:lstStyle/>
        <a:p>
          <a:endParaRPr lang="nl-NL" sz="3200" b="1"/>
        </a:p>
      </dgm:t>
    </dgm:pt>
    <dgm:pt modelId="{BA560FD5-E4A0-4DC3-9C10-281D5F26BD2C}">
      <dgm:prSet phldrT="[Tekst]" custT="1"/>
      <dgm:spPr>
        <a:solidFill>
          <a:schemeClr val="accent6">
            <a:lumMod val="50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hout (</a:t>
          </a:r>
          <a:r>
            <a:rPr lang="nl-NL" sz="2000" b="1" dirty="0" err="1">
              <a:solidFill>
                <a:schemeClr val="bg1"/>
              </a:solidFill>
              <a:latin typeface="Cocogoose Pro" panose="02000503020000020004" pitchFamily="2" charset="0"/>
            </a:rPr>
            <a:t>binnenschrijnwerk</a:t>
          </a:r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 en interieur)</a:t>
          </a:r>
        </a:p>
      </dgm:t>
    </dgm:pt>
    <dgm:pt modelId="{517BD826-7385-4573-B355-52352B183B3E}" type="parTrans" cxnId="{C9C935A6-CFCA-44C6-9C31-4DC50BAF4623}">
      <dgm:prSet/>
      <dgm:spPr/>
      <dgm:t>
        <a:bodyPr/>
        <a:lstStyle/>
        <a:p>
          <a:endParaRPr lang="nl-NL" sz="3200" b="1"/>
        </a:p>
      </dgm:t>
    </dgm:pt>
    <dgm:pt modelId="{AD408907-FFC9-4011-9FC4-4F5BC3005F9A}" type="sibTrans" cxnId="{C9C935A6-CFCA-44C6-9C31-4DC50BAF4623}">
      <dgm:prSet/>
      <dgm:spPr/>
      <dgm:t>
        <a:bodyPr/>
        <a:lstStyle/>
        <a:p>
          <a:endParaRPr lang="nl-NL" sz="3200" b="1"/>
        </a:p>
      </dgm:t>
    </dgm:pt>
    <dgm:pt modelId="{E407AEB6-739E-4D67-92D1-BB30918CC44B}" type="pres">
      <dgm:prSet presAssocID="{805A2B72-5B3D-40F3-A495-223F92BFB16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E54F87C-62AF-4DDC-87DF-3CAA31D37305}" type="pres">
      <dgm:prSet presAssocID="{BBEC248A-8708-464B-A3A6-70166B66AA4F}" presName="horFlow" presStyleCnt="0"/>
      <dgm:spPr/>
    </dgm:pt>
    <dgm:pt modelId="{3AB9254A-8310-45CF-BFC6-5DBB5649D451}" type="pres">
      <dgm:prSet presAssocID="{BBEC248A-8708-464B-A3A6-70166B66AA4F}" presName="bigChev" presStyleLbl="node1" presStyleIdx="0" presStyleCnt="3" custScaleX="133100"/>
      <dgm:spPr/>
    </dgm:pt>
    <dgm:pt modelId="{783D9129-FA64-4138-B9CA-915CD1746AA2}" type="pres">
      <dgm:prSet presAssocID="{FFF5D8B2-EFFF-4724-902C-AE4202E8DB57}" presName="parTrans" presStyleCnt="0"/>
      <dgm:spPr/>
    </dgm:pt>
    <dgm:pt modelId="{D1D73121-27B4-4C25-997B-053C9672CD2F}" type="pres">
      <dgm:prSet presAssocID="{22383F54-7B38-4360-83BD-D07EA67641AB}" presName="node" presStyleLbl="alignAccFollowNode1" presStyleIdx="0" presStyleCnt="3" custScaleX="299648">
        <dgm:presLayoutVars>
          <dgm:bulletEnabled val="1"/>
        </dgm:presLayoutVars>
      </dgm:prSet>
      <dgm:spPr/>
    </dgm:pt>
    <dgm:pt modelId="{F5137F37-4EE4-4B6E-B9A5-9083C1E7EC1C}" type="pres">
      <dgm:prSet presAssocID="{BBEC248A-8708-464B-A3A6-70166B66AA4F}" presName="vSp" presStyleCnt="0"/>
      <dgm:spPr/>
    </dgm:pt>
    <dgm:pt modelId="{B86B472D-9BE9-4E75-A878-830A8D4E9ED2}" type="pres">
      <dgm:prSet presAssocID="{90D4A0D4-BCDA-40A3-99B4-32B328B6E4AF}" presName="horFlow" presStyleCnt="0"/>
      <dgm:spPr/>
    </dgm:pt>
    <dgm:pt modelId="{E8BB4EAE-8958-4628-B948-3F11A4BAB330}" type="pres">
      <dgm:prSet presAssocID="{90D4A0D4-BCDA-40A3-99B4-32B328B6E4AF}" presName="bigChev" presStyleLbl="node1" presStyleIdx="1" presStyleCnt="3" custScaleX="138742"/>
      <dgm:spPr/>
    </dgm:pt>
    <dgm:pt modelId="{B768B4B2-3CDD-404B-B346-2BC3D5E80C84}" type="pres">
      <dgm:prSet presAssocID="{E7564E3E-AA8F-451C-8298-788807CBF17E}" presName="parTrans" presStyleCnt="0"/>
      <dgm:spPr/>
    </dgm:pt>
    <dgm:pt modelId="{4D071CBD-6C22-4013-9B6C-1A180E46D846}" type="pres">
      <dgm:prSet presAssocID="{FBD15C3A-03D5-4A69-B9E1-D7E0CC456655}" presName="node" presStyleLbl="alignAccFollowNode1" presStyleIdx="1" presStyleCnt="3" custScaleX="298642">
        <dgm:presLayoutVars>
          <dgm:bulletEnabled val="1"/>
        </dgm:presLayoutVars>
      </dgm:prSet>
      <dgm:spPr/>
    </dgm:pt>
    <dgm:pt modelId="{7CA73007-5B8A-4BE6-A6BD-9B8812B7580F}" type="pres">
      <dgm:prSet presAssocID="{90D4A0D4-BCDA-40A3-99B4-32B328B6E4AF}" presName="vSp" presStyleCnt="0"/>
      <dgm:spPr/>
    </dgm:pt>
    <dgm:pt modelId="{9A51A14A-7DAF-4A4A-9F7F-B02C7FB9CE7F}" type="pres">
      <dgm:prSet presAssocID="{94CC256B-0782-4179-8A3F-5F6E0198BFB6}" presName="horFlow" presStyleCnt="0"/>
      <dgm:spPr/>
    </dgm:pt>
    <dgm:pt modelId="{CFDFC4E4-66E3-47F5-A9C9-183C4A8FFCEA}" type="pres">
      <dgm:prSet presAssocID="{94CC256B-0782-4179-8A3F-5F6E0198BFB6}" presName="bigChev" presStyleLbl="node1" presStyleIdx="2" presStyleCnt="3" custScaleX="134041"/>
      <dgm:spPr/>
    </dgm:pt>
    <dgm:pt modelId="{231A994A-66A4-4E43-9092-87F683E99303}" type="pres">
      <dgm:prSet presAssocID="{517BD826-7385-4573-B355-52352B183B3E}" presName="parTrans" presStyleCnt="0"/>
      <dgm:spPr/>
    </dgm:pt>
    <dgm:pt modelId="{E7DA6DAE-DB46-4DD8-9824-457A98A7C96E}" type="pres">
      <dgm:prSet presAssocID="{BA560FD5-E4A0-4DC3-9C10-281D5F26BD2C}" presName="node" presStyleLbl="alignAccFollowNode1" presStyleIdx="2" presStyleCnt="3" custScaleX="298642">
        <dgm:presLayoutVars>
          <dgm:bulletEnabled val="1"/>
        </dgm:presLayoutVars>
      </dgm:prSet>
      <dgm:spPr/>
    </dgm:pt>
  </dgm:ptLst>
  <dgm:cxnLst>
    <dgm:cxn modelId="{A0918212-E1D0-4720-98C4-123B89C7F6A9}" type="presOf" srcId="{805A2B72-5B3D-40F3-A495-223F92BFB16D}" destId="{E407AEB6-739E-4D67-92D1-BB30918CC44B}" srcOrd="0" destOrd="0" presId="urn:microsoft.com/office/officeart/2005/8/layout/lProcess3"/>
    <dgm:cxn modelId="{31319E22-EB45-405F-BAD5-273D9CA5B75D}" type="presOf" srcId="{FBD15C3A-03D5-4A69-B9E1-D7E0CC456655}" destId="{4D071CBD-6C22-4013-9B6C-1A180E46D846}" srcOrd="0" destOrd="0" presId="urn:microsoft.com/office/officeart/2005/8/layout/lProcess3"/>
    <dgm:cxn modelId="{094E2041-FF93-43F9-9BAE-8F260C272E3C}" type="presOf" srcId="{94CC256B-0782-4179-8A3F-5F6E0198BFB6}" destId="{CFDFC4E4-66E3-47F5-A9C9-183C4A8FFCEA}" srcOrd="0" destOrd="0" presId="urn:microsoft.com/office/officeart/2005/8/layout/lProcess3"/>
    <dgm:cxn modelId="{0EBF4073-3055-437F-B0BD-7925741B1A85}" type="presOf" srcId="{BA560FD5-E4A0-4DC3-9C10-281D5F26BD2C}" destId="{E7DA6DAE-DB46-4DD8-9824-457A98A7C96E}" srcOrd="0" destOrd="0" presId="urn:microsoft.com/office/officeart/2005/8/layout/lProcess3"/>
    <dgm:cxn modelId="{4D4791A2-A50A-41C7-BA9C-CCC8F54737F1}" srcId="{BBEC248A-8708-464B-A3A6-70166B66AA4F}" destId="{22383F54-7B38-4360-83BD-D07EA67641AB}" srcOrd="0" destOrd="0" parTransId="{FFF5D8B2-EFFF-4724-902C-AE4202E8DB57}" sibTransId="{859F4806-0629-4212-8E74-8D6C313B7F41}"/>
    <dgm:cxn modelId="{A4269CA4-9FA5-441E-BC8F-FD639584B757}" srcId="{90D4A0D4-BCDA-40A3-99B4-32B328B6E4AF}" destId="{FBD15C3A-03D5-4A69-B9E1-D7E0CC456655}" srcOrd="0" destOrd="0" parTransId="{E7564E3E-AA8F-451C-8298-788807CBF17E}" sibTransId="{970B6442-4C62-479D-B0F4-337949CAD2FC}"/>
    <dgm:cxn modelId="{C9C935A6-CFCA-44C6-9C31-4DC50BAF4623}" srcId="{94CC256B-0782-4179-8A3F-5F6E0198BFB6}" destId="{BA560FD5-E4A0-4DC3-9C10-281D5F26BD2C}" srcOrd="0" destOrd="0" parTransId="{517BD826-7385-4573-B355-52352B183B3E}" sibTransId="{AD408907-FFC9-4011-9FC4-4F5BC3005F9A}"/>
    <dgm:cxn modelId="{775E26AA-DBAD-421B-A522-D34FDF97F192}" type="presOf" srcId="{BBEC248A-8708-464B-A3A6-70166B66AA4F}" destId="{3AB9254A-8310-45CF-BFC6-5DBB5649D451}" srcOrd="0" destOrd="0" presId="urn:microsoft.com/office/officeart/2005/8/layout/lProcess3"/>
    <dgm:cxn modelId="{DB7841B7-890B-44E4-9444-61B7F394B8CA}" srcId="{805A2B72-5B3D-40F3-A495-223F92BFB16D}" destId="{BBEC248A-8708-464B-A3A6-70166B66AA4F}" srcOrd="0" destOrd="0" parTransId="{DFF3111D-6EAF-4387-9A7F-F114079A1CA3}" sibTransId="{60B72C30-B4FE-4E08-B097-BF24EC34117D}"/>
    <dgm:cxn modelId="{BFC9C2BC-E8AC-4078-A177-812911636DE4}" srcId="{805A2B72-5B3D-40F3-A495-223F92BFB16D}" destId="{90D4A0D4-BCDA-40A3-99B4-32B328B6E4AF}" srcOrd="1" destOrd="0" parTransId="{646E0E0D-7680-4663-BE5B-B0E72FCC1143}" sibTransId="{800520C4-F6AB-4DF1-B53B-72CA19CB31F7}"/>
    <dgm:cxn modelId="{D8F233CE-CDA8-44C0-A5FD-1EC249CE5E43}" type="presOf" srcId="{22383F54-7B38-4360-83BD-D07EA67641AB}" destId="{D1D73121-27B4-4C25-997B-053C9672CD2F}" srcOrd="0" destOrd="0" presId="urn:microsoft.com/office/officeart/2005/8/layout/lProcess3"/>
    <dgm:cxn modelId="{71F936D7-5219-4583-BADD-73B262274E19}" type="presOf" srcId="{90D4A0D4-BCDA-40A3-99B4-32B328B6E4AF}" destId="{E8BB4EAE-8958-4628-B948-3F11A4BAB330}" srcOrd="0" destOrd="0" presId="urn:microsoft.com/office/officeart/2005/8/layout/lProcess3"/>
    <dgm:cxn modelId="{F14818D8-F20C-4520-A712-CBD12BF189C5}" srcId="{805A2B72-5B3D-40F3-A495-223F92BFB16D}" destId="{94CC256B-0782-4179-8A3F-5F6E0198BFB6}" srcOrd="2" destOrd="0" parTransId="{4E0EF8A6-F6C4-4BC0-A764-BC9947148226}" sibTransId="{C7E2FAED-873B-4E42-9127-2FBFAE93D0D0}"/>
    <dgm:cxn modelId="{BC1BDA08-2256-4486-A147-38A32415987E}" type="presParOf" srcId="{E407AEB6-739E-4D67-92D1-BB30918CC44B}" destId="{7E54F87C-62AF-4DDC-87DF-3CAA31D37305}" srcOrd="0" destOrd="0" presId="urn:microsoft.com/office/officeart/2005/8/layout/lProcess3"/>
    <dgm:cxn modelId="{1AC10E60-AB4E-4E0B-A155-7384247E758D}" type="presParOf" srcId="{7E54F87C-62AF-4DDC-87DF-3CAA31D37305}" destId="{3AB9254A-8310-45CF-BFC6-5DBB5649D451}" srcOrd="0" destOrd="0" presId="urn:microsoft.com/office/officeart/2005/8/layout/lProcess3"/>
    <dgm:cxn modelId="{D89714B2-3B64-4A3F-B529-FA14B8805684}" type="presParOf" srcId="{7E54F87C-62AF-4DDC-87DF-3CAA31D37305}" destId="{783D9129-FA64-4138-B9CA-915CD1746AA2}" srcOrd="1" destOrd="0" presId="urn:microsoft.com/office/officeart/2005/8/layout/lProcess3"/>
    <dgm:cxn modelId="{E27ADD32-F30C-4A09-9833-7A605329D039}" type="presParOf" srcId="{7E54F87C-62AF-4DDC-87DF-3CAA31D37305}" destId="{D1D73121-27B4-4C25-997B-053C9672CD2F}" srcOrd="2" destOrd="0" presId="urn:microsoft.com/office/officeart/2005/8/layout/lProcess3"/>
    <dgm:cxn modelId="{ABF5725C-56FA-49C3-9FCF-487C5E1F298C}" type="presParOf" srcId="{E407AEB6-739E-4D67-92D1-BB30918CC44B}" destId="{F5137F37-4EE4-4B6E-B9A5-9083C1E7EC1C}" srcOrd="1" destOrd="0" presId="urn:microsoft.com/office/officeart/2005/8/layout/lProcess3"/>
    <dgm:cxn modelId="{DD507035-9DB0-40D9-A2A2-C85336F4DE9D}" type="presParOf" srcId="{E407AEB6-739E-4D67-92D1-BB30918CC44B}" destId="{B86B472D-9BE9-4E75-A878-830A8D4E9ED2}" srcOrd="2" destOrd="0" presId="urn:microsoft.com/office/officeart/2005/8/layout/lProcess3"/>
    <dgm:cxn modelId="{6A056476-BA9E-4104-AC87-A06923F178B8}" type="presParOf" srcId="{B86B472D-9BE9-4E75-A878-830A8D4E9ED2}" destId="{E8BB4EAE-8958-4628-B948-3F11A4BAB330}" srcOrd="0" destOrd="0" presId="urn:microsoft.com/office/officeart/2005/8/layout/lProcess3"/>
    <dgm:cxn modelId="{DC6D546F-CE62-46B5-B39F-1626900F6868}" type="presParOf" srcId="{B86B472D-9BE9-4E75-A878-830A8D4E9ED2}" destId="{B768B4B2-3CDD-404B-B346-2BC3D5E80C84}" srcOrd="1" destOrd="0" presId="urn:microsoft.com/office/officeart/2005/8/layout/lProcess3"/>
    <dgm:cxn modelId="{60453C17-6559-4B57-901D-6856C6366936}" type="presParOf" srcId="{B86B472D-9BE9-4E75-A878-830A8D4E9ED2}" destId="{4D071CBD-6C22-4013-9B6C-1A180E46D846}" srcOrd="2" destOrd="0" presId="urn:microsoft.com/office/officeart/2005/8/layout/lProcess3"/>
    <dgm:cxn modelId="{F7E3D193-8D40-4248-B748-9F6250A387D3}" type="presParOf" srcId="{E407AEB6-739E-4D67-92D1-BB30918CC44B}" destId="{7CA73007-5B8A-4BE6-A6BD-9B8812B7580F}" srcOrd="3" destOrd="0" presId="urn:microsoft.com/office/officeart/2005/8/layout/lProcess3"/>
    <dgm:cxn modelId="{DC5A5DB9-BF24-42D8-97C4-EBD426FC07B7}" type="presParOf" srcId="{E407AEB6-739E-4D67-92D1-BB30918CC44B}" destId="{9A51A14A-7DAF-4A4A-9F7F-B02C7FB9CE7F}" srcOrd="4" destOrd="0" presId="urn:microsoft.com/office/officeart/2005/8/layout/lProcess3"/>
    <dgm:cxn modelId="{3719868E-0521-4755-AD57-E31228B1896A}" type="presParOf" srcId="{9A51A14A-7DAF-4A4A-9F7F-B02C7FB9CE7F}" destId="{CFDFC4E4-66E3-47F5-A9C9-183C4A8FFCEA}" srcOrd="0" destOrd="0" presId="urn:microsoft.com/office/officeart/2005/8/layout/lProcess3"/>
    <dgm:cxn modelId="{049F202F-B67B-4AED-B7AA-2C78E0D39AE3}" type="presParOf" srcId="{9A51A14A-7DAF-4A4A-9F7F-B02C7FB9CE7F}" destId="{231A994A-66A4-4E43-9092-87F683E99303}" srcOrd="1" destOrd="0" presId="urn:microsoft.com/office/officeart/2005/8/layout/lProcess3"/>
    <dgm:cxn modelId="{979E03DE-DE14-49F2-B84E-851C0965F86C}" type="presParOf" srcId="{9A51A14A-7DAF-4A4A-9F7F-B02C7FB9CE7F}" destId="{E7DA6DAE-DB46-4DD8-9824-457A98A7C96E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05A2B72-5B3D-40F3-A495-223F92BFB16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BEC248A-8708-464B-A3A6-70166B66AA4F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nl-NL" sz="2000" b="1" dirty="0">
              <a:latin typeface="Cocogoose Pro" panose="02000503020000020004" pitchFamily="2" charset="0"/>
            </a:rPr>
            <a:t>Koetswerk</a:t>
          </a:r>
        </a:p>
      </dgm:t>
    </dgm:pt>
    <dgm:pt modelId="{DFF3111D-6EAF-4387-9A7F-F114079A1CA3}" type="parTrans" cxnId="{DB7841B7-890B-44E4-9444-61B7F394B8CA}">
      <dgm:prSet/>
      <dgm:spPr/>
      <dgm:t>
        <a:bodyPr/>
        <a:lstStyle/>
        <a:p>
          <a:endParaRPr lang="nl-NL" sz="3200" b="1"/>
        </a:p>
      </dgm:t>
    </dgm:pt>
    <dgm:pt modelId="{60B72C30-B4FE-4E08-B097-BF24EC34117D}" type="sibTrans" cxnId="{DB7841B7-890B-44E4-9444-61B7F394B8CA}">
      <dgm:prSet/>
      <dgm:spPr/>
      <dgm:t>
        <a:bodyPr/>
        <a:lstStyle/>
        <a:p>
          <a:endParaRPr lang="nl-NL" sz="3200" b="1"/>
        </a:p>
      </dgm:t>
    </dgm:pt>
    <dgm:pt modelId="{22383F54-7B38-4360-83BD-D07EA67641AB}">
      <dgm:prSet phldrT="[Tekst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DUAAL : spuiter-carrosserie</a:t>
          </a:r>
        </a:p>
      </dgm:t>
    </dgm:pt>
    <dgm:pt modelId="{FFF5D8B2-EFFF-4724-902C-AE4202E8DB57}" type="parTrans" cxnId="{4D4791A2-A50A-41C7-BA9C-CCC8F54737F1}">
      <dgm:prSet/>
      <dgm:spPr/>
      <dgm:t>
        <a:bodyPr/>
        <a:lstStyle/>
        <a:p>
          <a:endParaRPr lang="nl-NL" sz="3200" b="1"/>
        </a:p>
      </dgm:t>
    </dgm:pt>
    <dgm:pt modelId="{859F4806-0629-4212-8E74-8D6C313B7F41}" type="sibTrans" cxnId="{4D4791A2-A50A-41C7-BA9C-CCC8F54737F1}">
      <dgm:prSet/>
      <dgm:spPr/>
      <dgm:t>
        <a:bodyPr/>
        <a:lstStyle/>
        <a:p>
          <a:endParaRPr lang="nl-NL" sz="3200" b="1"/>
        </a:p>
      </dgm:t>
    </dgm:pt>
    <dgm:pt modelId="{90D4A0D4-BCDA-40A3-99B4-32B328B6E4AF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nl-NL" sz="1800" b="1" dirty="0">
              <a:latin typeface="Cocogoose Pro" panose="02000503020000020004" pitchFamily="2" charset="0"/>
            </a:rPr>
            <a:t>Elektrische installaties</a:t>
          </a:r>
        </a:p>
        <a:p>
          <a:r>
            <a:rPr lang="nl-NL" sz="1800" b="1" dirty="0">
              <a:latin typeface="Cocogoose Pro" panose="02000503020000020004" pitchFamily="2" charset="0"/>
            </a:rPr>
            <a:t>Preventief onderhoud</a:t>
          </a:r>
        </a:p>
      </dgm:t>
    </dgm:pt>
    <dgm:pt modelId="{646E0E0D-7680-4663-BE5B-B0E72FCC1143}" type="parTrans" cxnId="{BFC9C2BC-E8AC-4078-A177-812911636DE4}">
      <dgm:prSet/>
      <dgm:spPr/>
      <dgm:t>
        <a:bodyPr/>
        <a:lstStyle/>
        <a:p>
          <a:endParaRPr lang="nl-NL" sz="3200" b="1"/>
        </a:p>
      </dgm:t>
    </dgm:pt>
    <dgm:pt modelId="{800520C4-F6AB-4DF1-B53B-72CA19CB31F7}" type="sibTrans" cxnId="{BFC9C2BC-E8AC-4078-A177-812911636DE4}">
      <dgm:prSet/>
      <dgm:spPr/>
      <dgm:t>
        <a:bodyPr/>
        <a:lstStyle/>
        <a:p>
          <a:endParaRPr lang="nl-NL" sz="3200" b="1"/>
        </a:p>
      </dgm:t>
    </dgm:pt>
    <dgm:pt modelId="{FBD15C3A-03D5-4A69-B9E1-D7E0CC456655}">
      <dgm:prSet phldrT="[Teks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Industriële elektriciteit</a:t>
          </a:r>
        </a:p>
      </dgm:t>
    </dgm:pt>
    <dgm:pt modelId="{E7564E3E-AA8F-451C-8298-788807CBF17E}" type="parTrans" cxnId="{A4269CA4-9FA5-441E-BC8F-FD639584B757}">
      <dgm:prSet/>
      <dgm:spPr/>
      <dgm:t>
        <a:bodyPr/>
        <a:lstStyle/>
        <a:p>
          <a:endParaRPr lang="nl-NL" sz="3200" b="1"/>
        </a:p>
      </dgm:t>
    </dgm:pt>
    <dgm:pt modelId="{970B6442-4C62-479D-B0F4-337949CAD2FC}" type="sibTrans" cxnId="{A4269CA4-9FA5-441E-BC8F-FD639584B757}">
      <dgm:prSet/>
      <dgm:spPr/>
      <dgm:t>
        <a:bodyPr/>
        <a:lstStyle/>
        <a:p>
          <a:endParaRPr lang="nl-NL" sz="3200" b="1"/>
        </a:p>
      </dgm:t>
    </dgm:pt>
    <dgm:pt modelId="{94CC256B-0782-4179-8A3F-5F6E0198BFB6}">
      <dgm:prSet phldrT="[Teks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nl-NL" sz="2000" b="1" dirty="0">
              <a:latin typeface="Cocogoose Pro" panose="02000503020000020004" pitchFamily="2" charset="0"/>
            </a:rPr>
            <a:t>Hout</a:t>
          </a:r>
        </a:p>
      </dgm:t>
    </dgm:pt>
    <dgm:pt modelId="{4E0EF8A6-F6C4-4BC0-A764-BC9947148226}" type="parTrans" cxnId="{F14818D8-F20C-4520-A712-CBD12BF189C5}">
      <dgm:prSet/>
      <dgm:spPr/>
      <dgm:t>
        <a:bodyPr/>
        <a:lstStyle/>
        <a:p>
          <a:endParaRPr lang="nl-NL" sz="3200" b="1"/>
        </a:p>
      </dgm:t>
    </dgm:pt>
    <dgm:pt modelId="{C7E2FAED-873B-4E42-9127-2FBFAE93D0D0}" type="sibTrans" cxnId="{F14818D8-F20C-4520-A712-CBD12BF189C5}">
      <dgm:prSet/>
      <dgm:spPr/>
      <dgm:t>
        <a:bodyPr/>
        <a:lstStyle/>
        <a:p>
          <a:endParaRPr lang="nl-NL" sz="3200" b="1"/>
        </a:p>
      </dgm:t>
    </dgm:pt>
    <dgm:pt modelId="{BA560FD5-E4A0-4DC3-9C10-281D5F26BD2C}">
      <dgm:prSet phldrT="[Tekst]" custT="1"/>
      <dgm:spPr>
        <a:solidFill>
          <a:schemeClr val="accent6">
            <a:lumMod val="50000"/>
            <a:alpha val="90000"/>
          </a:schemeClr>
        </a:solidFill>
      </dgm:spPr>
      <dgm:t>
        <a:bodyPr/>
        <a:lstStyle/>
        <a:p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DUAAL : hout (buitenschrijnwerk, CNC-operator, </a:t>
          </a:r>
          <a:r>
            <a:rPr lang="nl-NL" sz="2000" b="1" dirty="0" err="1">
              <a:solidFill>
                <a:schemeClr val="bg1"/>
              </a:solidFill>
              <a:latin typeface="Cocogoose Pro" panose="02000503020000020004" pitchFamily="2" charset="0"/>
            </a:rPr>
            <a:t>daktimmerman</a:t>
          </a:r>
          <a:r>
            <a:rPr lang="nl-NL" sz="2000" b="1" dirty="0">
              <a:solidFill>
                <a:schemeClr val="bg1"/>
              </a:solidFill>
              <a:latin typeface="Cocogoose Pro" panose="02000503020000020004" pitchFamily="2" charset="0"/>
            </a:rPr>
            <a:t>,…)</a:t>
          </a:r>
        </a:p>
      </dgm:t>
    </dgm:pt>
    <dgm:pt modelId="{517BD826-7385-4573-B355-52352B183B3E}" type="parTrans" cxnId="{C9C935A6-CFCA-44C6-9C31-4DC50BAF4623}">
      <dgm:prSet/>
      <dgm:spPr/>
      <dgm:t>
        <a:bodyPr/>
        <a:lstStyle/>
        <a:p>
          <a:endParaRPr lang="nl-NL" sz="3200" b="1"/>
        </a:p>
      </dgm:t>
    </dgm:pt>
    <dgm:pt modelId="{AD408907-FFC9-4011-9FC4-4F5BC3005F9A}" type="sibTrans" cxnId="{C9C935A6-CFCA-44C6-9C31-4DC50BAF4623}">
      <dgm:prSet/>
      <dgm:spPr/>
      <dgm:t>
        <a:bodyPr/>
        <a:lstStyle/>
        <a:p>
          <a:endParaRPr lang="nl-NL" sz="3200" b="1"/>
        </a:p>
      </dgm:t>
    </dgm:pt>
    <dgm:pt modelId="{431A29E5-38C2-4D09-8335-9470DCE081EB}">
      <dgm:prSet phldrT="[Tekst]" custT="1"/>
      <dgm:spPr>
        <a:solidFill>
          <a:srgbClr val="3C2D43">
            <a:alpha val="89804"/>
          </a:srgbClr>
        </a:solidFill>
      </dgm:spPr>
      <dgm:t>
        <a:bodyPr/>
        <a:lstStyle/>
        <a:p>
          <a:r>
            <a:rPr lang="nl-BE" sz="2400" b="1" i="0" dirty="0"/>
            <a:t>7e leerjaar gericht op het hoger onderwijs</a:t>
          </a:r>
          <a:endParaRPr lang="nl-NL" sz="2400" b="1" dirty="0">
            <a:solidFill>
              <a:schemeClr val="bg1"/>
            </a:solidFill>
            <a:latin typeface="Cocogoose Pro" panose="02000503020000020004" pitchFamily="2" charset="0"/>
          </a:endParaRPr>
        </a:p>
      </dgm:t>
    </dgm:pt>
    <dgm:pt modelId="{1668E935-EEF9-4EED-9446-CF7D00B2F505}" type="parTrans" cxnId="{829584EC-C5F7-4DFF-968C-340A69DF6E19}">
      <dgm:prSet/>
      <dgm:spPr/>
      <dgm:t>
        <a:bodyPr/>
        <a:lstStyle/>
        <a:p>
          <a:endParaRPr lang="nl-BE"/>
        </a:p>
      </dgm:t>
    </dgm:pt>
    <dgm:pt modelId="{B93798C5-543B-4AD1-9AE5-BB4418F9C853}" type="sibTrans" cxnId="{829584EC-C5F7-4DFF-968C-340A69DF6E19}">
      <dgm:prSet/>
      <dgm:spPr/>
      <dgm:t>
        <a:bodyPr/>
        <a:lstStyle/>
        <a:p>
          <a:endParaRPr lang="nl-BE"/>
        </a:p>
      </dgm:t>
    </dgm:pt>
    <dgm:pt modelId="{E407AEB6-739E-4D67-92D1-BB30918CC44B}" type="pres">
      <dgm:prSet presAssocID="{805A2B72-5B3D-40F3-A495-223F92BFB16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E54F87C-62AF-4DDC-87DF-3CAA31D37305}" type="pres">
      <dgm:prSet presAssocID="{BBEC248A-8708-464B-A3A6-70166B66AA4F}" presName="horFlow" presStyleCnt="0"/>
      <dgm:spPr/>
    </dgm:pt>
    <dgm:pt modelId="{3AB9254A-8310-45CF-BFC6-5DBB5649D451}" type="pres">
      <dgm:prSet presAssocID="{BBEC248A-8708-464B-A3A6-70166B66AA4F}" presName="bigChev" presStyleLbl="node1" presStyleIdx="0" presStyleCnt="4" custScaleX="133100"/>
      <dgm:spPr/>
    </dgm:pt>
    <dgm:pt modelId="{783D9129-FA64-4138-B9CA-915CD1746AA2}" type="pres">
      <dgm:prSet presAssocID="{FFF5D8B2-EFFF-4724-902C-AE4202E8DB57}" presName="parTrans" presStyleCnt="0"/>
      <dgm:spPr/>
    </dgm:pt>
    <dgm:pt modelId="{D1D73121-27B4-4C25-997B-053C9672CD2F}" type="pres">
      <dgm:prSet presAssocID="{22383F54-7B38-4360-83BD-D07EA67641AB}" presName="node" presStyleLbl="alignAccFollowNode1" presStyleIdx="0" presStyleCnt="3" custScaleX="299648">
        <dgm:presLayoutVars>
          <dgm:bulletEnabled val="1"/>
        </dgm:presLayoutVars>
      </dgm:prSet>
      <dgm:spPr/>
    </dgm:pt>
    <dgm:pt modelId="{F5137F37-4EE4-4B6E-B9A5-9083C1E7EC1C}" type="pres">
      <dgm:prSet presAssocID="{BBEC248A-8708-464B-A3A6-70166B66AA4F}" presName="vSp" presStyleCnt="0"/>
      <dgm:spPr/>
    </dgm:pt>
    <dgm:pt modelId="{B86B472D-9BE9-4E75-A878-830A8D4E9ED2}" type="pres">
      <dgm:prSet presAssocID="{90D4A0D4-BCDA-40A3-99B4-32B328B6E4AF}" presName="horFlow" presStyleCnt="0"/>
      <dgm:spPr/>
    </dgm:pt>
    <dgm:pt modelId="{E8BB4EAE-8958-4628-B948-3F11A4BAB330}" type="pres">
      <dgm:prSet presAssocID="{90D4A0D4-BCDA-40A3-99B4-32B328B6E4AF}" presName="bigChev" presStyleLbl="node1" presStyleIdx="1" presStyleCnt="4" custScaleX="138742"/>
      <dgm:spPr/>
    </dgm:pt>
    <dgm:pt modelId="{B768B4B2-3CDD-404B-B346-2BC3D5E80C84}" type="pres">
      <dgm:prSet presAssocID="{E7564E3E-AA8F-451C-8298-788807CBF17E}" presName="parTrans" presStyleCnt="0"/>
      <dgm:spPr/>
    </dgm:pt>
    <dgm:pt modelId="{4D071CBD-6C22-4013-9B6C-1A180E46D846}" type="pres">
      <dgm:prSet presAssocID="{FBD15C3A-03D5-4A69-B9E1-D7E0CC456655}" presName="node" presStyleLbl="alignAccFollowNode1" presStyleIdx="1" presStyleCnt="3" custScaleX="298642">
        <dgm:presLayoutVars>
          <dgm:bulletEnabled val="1"/>
        </dgm:presLayoutVars>
      </dgm:prSet>
      <dgm:spPr/>
    </dgm:pt>
    <dgm:pt modelId="{7CA73007-5B8A-4BE6-A6BD-9B8812B7580F}" type="pres">
      <dgm:prSet presAssocID="{90D4A0D4-BCDA-40A3-99B4-32B328B6E4AF}" presName="vSp" presStyleCnt="0"/>
      <dgm:spPr/>
    </dgm:pt>
    <dgm:pt modelId="{9A51A14A-7DAF-4A4A-9F7F-B02C7FB9CE7F}" type="pres">
      <dgm:prSet presAssocID="{94CC256B-0782-4179-8A3F-5F6E0198BFB6}" presName="horFlow" presStyleCnt="0"/>
      <dgm:spPr/>
    </dgm:pt>
    <dgm:pt modelId="{CFDFC4E4-66E3-47F5-A9C9-183C4A8FFCEA}" type="pres">
      <dgm:prSet presAssocID="{94CC256B-0782-4179-8A3F-5F6E0198BFB6}" presName="bigChev" presStyleLbl="node1" presStyleIdx="2" presStyleCnt="4" custScaleX="134041"/>
      <dgm:spPr/>
    </dgm:pt>
    <dgm:pt modelId="{231A994A-66A4-4E43-9092-87F683E99303}" type="pres">
      <dgm:prSet presAssocID="{517BD826-7385-4573-B355-52352B183B3E}" presName="parTrans" presStyleCnt="0"/>
      <dgm:spPr/>
    </dgm:pt>
    <dgm:pt modelId="{E7DA6DAE-DB46-4DD8-9824-457A98A7C96E}" type="pres">
      <dgm:prSet presAssocID="{BA560FD5-E4A0-4DC3-9C10-281D5F26BD2C}" presName="node" presStyleLbl="alignAccFollowNode1" presStyleIdx="2" presStyleCnt="3" custScaleX="298642">
        <dgm:presLayoutVars>
          <dgm:bulletEnabled val="1"/>
        </dgm:presLayoutVars>
      </dgm:prSet>
      <dgm:spPr/>
    </dgm:pt>
    <dgm:pt modelId="{11EE52F6-F1A7-4422-A1A6-2AE323CF8176}" type="pres">
      <dgm:prSet presAssocID="{94CC256B-0782-4179-8A3F-5F6E0198BFB6}" presName="vSp" presStyleCnt="0"/>
      <dgm:spPr/>
    </dgm:pt>
    <dgm:pt modelId="{0371CD8A-0453-4882-B686-986EC56FCA4B}" type="pres">
      <dgm:prSet presAssocID="{431A29E5-38C2-4D09-8335-9470DCE081EB}" presName="horFlow" presStyleCnt="0"/>
      <dgm:spPr/>
    </dgm:pt>
    <dgm:pt modelId="{3DCB683B-98F7-442E-9760-2E0561F350C7}" type="pres">
      <dgm:prSet presAssocID="{431A29E5-38C2-4D09-8335-9470DCE081EB}" presName="bigChev" presStyleLbl="node1" presStyleIdx="3" presStyleCnt="4" custScaleX="252105" custScaleY="87902" custLinFactX="21479" custLinFactNeighborX="100000" custLinFactNeighborY="6592"/>
      <dgm:spPr/>
    </dgm:pt>
  </dgm:ptLst>
  <dgm:cxnLst>
    <dgm:cxn modelId="{A0918212-E1D0-4720-98C4-123B89C7F6A9}" type="presOf" srcId="{805A2B72-5B3D-40F3-A495-223F92BFB16D}" destId="{E407AEB6-739E-4D67-92D1-BB30918CC44B}" srcOrd="0" destOrd="0" presId="urn:microsoft.com/office/officeart/2005/8/layout/lProcess3"/>
    <dgm:cxn modelId="{31319E22-EB45-405F-BAD5-273D9CA5B75D}" type="presOf" srcId="{FBD15C3A-03D5-4A69-B9E1-D7E0CC456655}" destId="{4D071CBD-6C22-4013-9B6C-1A180E46D846}" srcOrd="0" destOrd="0" presId="urn:microsoft.com/office/officeart/2005/8/layout/lProcess3"/>
    <dgm:cxn modelId="{094E2041-FF93-43F9-9BAE-8F260C272E3C}" type="presOf" srcId="{94CC256B-0782-4179-8A3F-5F6E0198BFB6}" destId="{CFDFC4E4-66E3-47F5-A9C9-183C4A8FFCEA}" srcOrd="0" destOrd="0" presId="urn:microsoft.com/office/officeart/2005/8/layout/lProcess3"/>
    <dgm:cxn modelId="{0EBF4073-3055-437F-B0BD-7925741B1A85}" type="presOf" srcId="{BA560FD5-E4A0-4DC3-9C10-281D5F26BD2C}" destId="{E7DA6DAE-DB46-4DD8-9824-457A98A7C96E}" srcOrd="0" destOrd="0" presId="urn:microsoft.com/office/officeart/2005/8/layout/lProcess3"/>
    <dgm:cxn modelId="{4D4791A2-A50A-41C7-BA9C-CCC8F54737F1}" srcId="{BBEC248A-8708-464B-A3A6-70166B66AA4F}" destId="{22383F54-7B38-4360-83BD-D07EA67641AB}" srcOrd="0" destOrd="0" parTransId="{FFF5D8B2-EFFF-4724-902C-AE4202E8DB57}" sibTransId="{859F4806-0629-4212-8E74-8D6C313B7F41}"/>
    <dgm:cxn modelId="{A4269CA4-9FA5-441E-BC8F-FD639584B757}" srcId="{90D4A0D4-BCDA-40A3-99B4-32B328B6E4AF}" destId="{FBD15C3A-03D5-4A69-B9E1-D7E0CC456655}" srcOrd="0" destOrd="0" parTransId="{E7564E3E-AA8F-451C-8298-788807CBF17E}" sibTransId="{970B6442-4C62-479D-B0F4-337949CAD2FC}"/>
    <dgm:cxn modelId="{C9C935A6-CFCA-44C6-9C31-4DC50BAF4623}" srcId="{94CC256B-0782-4179-8A3F-5F6E0198BFB6}" destId="{BA560FD5-E4A0-4DC3-9C10-281D5F26BD2C}" srcOrd="0" destOrd="0" parTransId="{517BD826-7385-4573-B355-52352B183B3E}" sibTransId="{AD408907-FFC9-4011-9FC4-4F5BC3005F9A}"/>
    <dgm:cxn modelId="{775E26AA-DBAD-421B-A522-D34FDF97F192}" type="presOf" srcId="{BBEC248A-8708-464B-A3A6-70166B66AA4F}" destId="{3AB9254A-8310-45CF-BFC6-5DBB5649D451}" srcOrd="0" destOrd="0" presId="urn:microsoft.com/office/officeart/2005/8/layout/lProcess3"/>
    <dgm:cxn modelId="{DB7841B7-890B-44E4-9444-61B7F394B8CA}" srcId="{805A2B72-5B3D-40F3-A495-223F92BFB16D}" destId="{BBEC248A-8708-464B-A3A6-70166B66AA4F}" srcOrd="0" destOrd="0" parTransId="{DFF3111D-6EAF-4387-9A7F-F114079A1CA3}" sibTransId="{60B72C30-B4FE-4E08-B097-BF24EC34117D}"/>
    <dgm:cxn modelId="{BFC9C2BC-E8AC-4078-A177-812911636DE4}" srcId="{805A2B72-5B3D-40F3-A495-223F92BFB16D}" destId="{90D4A0D4-BCDA-40A3-99B4-32B328B6E4AF}" srcOrd="1" destOrd="0" parTransId="{646E0E0D-7680-4663-BE5B-B0E72FCC1143}" sibTransId="{800520C4-F6AB-4DF1-B53B-72CA19CB31F7}"/>
    <dgm:cxn modelId="{6E92F7CA-11EB-44D5-9973-B3B8104FE19D}" type="presOf" srcId="{431A29E5-38C2-4D09-8335-9470DCE081EB}" destId="{3DCB683B-98F7-442E-9760-2E0561F350C7}" srcOrd="0" destOrd="0" presId="urn:microsoft.com/office/officeart/2005/8/layout/lProcess3"/>
    <dgm:cxn modelId="{D8F233CE-CDA8-44C0-A5FD-1EC249CE5E43}" type="presOf" srcId="{22383F54-7B38-4360-83BD-D07EA67641AB}" destId="{D1D73121-27B4-4C25-997B-053C9672CD2F}" srcOrd="0" destOrd="0" presId="urn:microsoft.com/office/officeart/2005/8/layout/lProcess3"/>
    <dgm:cxn modelId="{71F936D7-5219-4583-BADD-73B262274E19}" type="presOf" srcId="{90D4A0D4-BCDA-40A3-99B4-32B328B6E4AF}" destId="{E8BB4EAE-8958-4628-B948-3F11A4BAB330}" srcOrd="0" destOrd="0" presId="urn:microsoft.com/office/officeart/2005/8/layout/lProcess3"/>
    <dgm:cxn modelId="{F14818D8-F20C-4520-A712-CBD12BF189C5}" srcId="{805A2B72-5B3D-40F3-A495-223F92BFB16D}" destId="{94CC256B-0782-4179-8A3F-5F6E0198BFB6}" srcOrd="2" destOrd="0" parTransId="{4E0EF8A6-F6C4-4BC0-A764-BC9947148226}" sibTransId="{C7E2FAED-873B-4E42-9127-2FBFAE93D0D0}"/>
    <dgm:cxn modelId="{829584EC-C5F7-4DFF-968C-340A69DF6E19}" srcId="{805A2B72-5B3D-40F3-A495-223F92BFB16D}" destId="{431A29E5-38C2-4D09-8335-9470DCE081EB}" srcOrd="3" destOrd="0" parTransId="{1668E935-EEF9-4EED-9446-CF7D00B2F505}" sibTransId="{B93798C5-543B-4AD1-9AE5-BB4418F9C853}"/>
    <dgm:cxn modelId="{BC1BDA08-2256-4486-A147-38A32415987E}" type="presParOf" srcId="{E407AEB6-739E-4D67-92D1-BB30918CC44B}" destId="{7E54F87C-62AF-4DDC-87DF-3CAA31D37305}" srcOrd="0" destOrd="0" presId="urn:microsoft.com/office/officeart/2005/8/layout/lProcess3"/>
    <dgm:cxn modelId="{1AC10E60-AB4E-4E0B-A155-7384247E758D}" type="presParOf" srcId="{7E54F87C-62AF-4DDC-87DF-3CAA31D37305}" destId="{3AB9254A-8310-45CF-BFC6-5DBB5649D451}" srcOrd="0" destOrd="0" presId="urn:microsoft.com/office/officeart/2005/8/layout/lProcess3"/>
    <dgm:cxn modelId="{D89714B2-3B64-4A3F-B529-FA14B8805684}" type="presParOf" srcId="{7E54F87C-62AF-4DDC-87DF-3CAA31D37305}" destId="{783D9129-FA64-4138-B9CA-915CD1746AA2}" srcOrd="1" destOrd="0" presId="urn:microsoft.com/office/officeart/2005/8/layout/lProcess3"/>
    <dgm:cxn modelId="{E27ADD32-F30C-4A09-9833-7A605329D039}" type="presParOf" srcId="{7E54F87C-62AF-4DDC-87DF-3CAA31D37305}" destId="{D1D73121-27B4-4C25-997B-053C9672CD2F}" srcOrd="2" destOrd="0" presId="urn:microsoft.com/office/officeart/2005/8/layout/lProcess3"/>
    <dgm:cxn modelId="{ABF5725C-56FA-49C3-9FCF-487C5E1F298C}" type="presParOf" srcId="{E407AEB6-739E-4D67-92D1-BB30918CC44B}" destId="{F5137F37-4EE4-4B6E-B9A5-9083C1E7EC1C}" srcOrd="1" destOrd="0" presId="urn:microsoft.com/office/officeart/2005/8/layout/lProcess3"/>
    <dgm:cxn modelId="{DD507035-9DB0-40D9-A2A2-C85336F4DE9D}" type="presParOf" srcId="{E407AEB6-739E-4D67-92D1-BB30918CC44B}" destId="{B86B472D-9BE9-4E75-A878-830A8D4E9ED2}" srcOrd="2" destOrd="0" presId="urn:microsoft.com/office/officeart/2005/8/layout/lProcess3"/>
    <dgm:cxn modelId="{6A056476-BA9E-4104-AC87-A06923F178B8}" type="presParOf" srcId="{B86B472D-9BE9-4E75-A878-830A8D4E9ED2}" destId="{E8BB4EAE-8958-4628-B948-3F11A4BAB330}" srcOrd="0" destOrd="0" presId="urn:microsoft.com/office/officeart/2005/8/layout/lProcess3"/>
    <dgm:cxn modelId="{DC6D546F-CE62-46B5-B39F-1626900F6868}" type="presParOf" srcId="{B86B472D-9BE9-4E75-A878-830A8D4E9ED2}" destId="{B768B4B2-3CDD-404B-B346-2BC3D5E80C84}" srcOrd="1" destOrd="0" presId="urn:microsoft.com/office/officeart/2005/8/layout/lProcess3"/>
    <dgm:cxn modelId="{60453C17-6559-4B57-901D-6856C6366936}" type="presParOf" srcId="{B86B472D-9BE9-4E75-A878-830A8D4E9ED2}" destId="{4D071CBD-6C22-4013-9B6C-1A180E46D846}" srcOrd="2" destOrd="0" presId="urn:microsoft.com/office/officeart/2005/8/layout/lProcess3"/>
    <dgm:cxn modelId="{F7E3D193-8D40-4248-B748-9F6250A387D3}" type="presParOf" srcId="{E407AEB6-739E-4D67-92D1-BB30918CC44B}" destId="{7CA73007-5B8A-4BE6-A6BD-9B8812B7580F}" srcOrd="3" destOrd="0" presId="urn:microsoft.com/office/officeart/2005/8/layout/lProcess3"/>
    <dgm:cxn modelId="{DC5A5DB9-BF24-42D8-97C4-EBD426FC07B7}" type="presParOf" srcId="{E407AEB6-739E-4D67-92D1-BB30918CC44B}" destId="{9A51A14A-7DAF-4A4A-9F7F-B02C7FB9CE7F}" srcOrd="4" destOrd="0" presId="urn:microsoft.com/office/officeart/2005/8/layout/lProcess3"/>
    <dgm:cxn modelId="{3719868E-0521-4755-AD57-E31228B1896A}" type="presParOf" srcId="{9A51A14A-7DAF-4A4A-9F7F-B02C7FB9CE7F}" destId="{CFDFC4E4-66E3-47F5-A9C9-183C4A8FFCEA}" srcOrd="0" destOrd="0" presId="urn:microsoft.com/office/officeart/2005/8/layout/lProcess3"/>
    <dgm:cxn modelId="{049F202F-B67B-4AED-B7AA-2C78E0D39AE3}" type="presParOf" srcId="{9A51A14A-7DAF-4A4A-9F7F-B02C7FB9CE7F}" destId="{231A994A-66A4-4E43-9092-87F683E99303}" srcOrd="1" destOrd="0" presId="urn:microsoft.com/office/officeart/2005/8/layout/lProcess3"/>
    <dgm:cxn modelId="{979E03DE-DE14-49F2-B84E-851C0965F86C}" type="presParOf" srcId="{9A51A14A-7DAF-4A4A-9F7F-B02C7FB9CE7F}" destId="{E7DA6DAE-DB46-4DD8-9824-457A98A7C96E}" srcOrd="2" destOrd="0" presId="urn:microsoft.com/office/officeart/2005/8/layout/lProcess3"/>
    <dgm:cxn modelId="{89E00ED9-5AC4-4C42-B635-7B4FBFDBB7C1}" type="presParOf" srcId="{E407AEB6-739E-4D67-92D1-BB30918CC44B}" destId="{11EE52F6-F1A7-4422-A1A6-2AE323CF8176}" srcOrd="5" destOrd="0" presId="urn:microsoft.com/office/officeart/2005/8/layout/lProcess3"/>
    <dgm:cxn modelId="{0B90D429-6046-48DB-A0AB-5A6A7FB91255}" type="presParOf" srcId="{E407AEB6-739E-4D67-92D1-BB30918CC44B}" destId="{0371CD8A-0453-4882-B686-986EC56FCA4B}" srcOrd="6" destOrd="0" presId="urn:microsoft.com/office/officeart/2005/8/layout/lProcess3"/>
    <dgm:cxn modelId="{A44B38BC-4E96-48DD-813B-6C09FB4B1D4A}" type="presParOf" srcId="{0371CD8A-0453-4882-B686-986EC56FCA4B}" destId="{3DCB683B-98F7-442E-9760-2E0561F350C7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777A0-1DBA-45E2-9975-1B7D6D8B68AA}">
      <dsp:nvSpPr>
        <dsp:cNvPr id="0" name=""/>
        <dsp:cNvSpPr/>
      </dsp:nvSpPr>
      <dsp:spPr>
        <a:xfrm>
          <a:off x="3102" y="143874"/>
          <a:ext cx="3025065" cy="11586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u="none" kern="1200" dirty="0">
              <a:latin typeface="Cocogoose Pro" panose="02000503020000020004" pitchFamily="2" charset="0"/>
            </a:rPr>
            <a:t>NATUURWETENSCHAPPEN</a:t>
          </a:r>
          <a:endParaRPr lang="nl-NL" sz="1800" b="1" u="none" kern="1200" dirty="0"/>
        </a:p>
      </dsp:txBody>
      <dsp:txXfrm>
        <a:off x="3102" y="143874"/>
        <a:ext cx="3025065" cy="1158686"/>
      </dsp:txXfrm>
    </dsp:sp>
    <dsp:sp modelId="{6E987BC9-6630-4709-91CD-694344BA1318}">
      <dsp:nvSpPr>
        <dsp:cNvPr id="0" name=""/>
        <dsp:cNvSpPr/>
      </dsp:nvSpPr>
      <dsp:spPr>
        <a:xfrm>
          <a:off x="3102" y="1302560"/>
          <a:ext cx="3025065" cy="3648019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300" kern="1200" dirty="0">
              <a:latin typeface="Cocogoose Pro" panose="02000503020000020004" pitchFamily="2" charset="0"/>
            </a:rPr>
            <a:t>Brede algemene vorming (Ned., Duits, geschiedenis, esthetica)</a:t>
          </a:r>
          <a:endParaRPr lang="nl-NL" sz="2300" kern="1200" dirty="0"/>
        </a:p>
        <a:p>
          <a:pPr marL="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2300" kern="1200" dirty="0"/>
        </a:p>
        <a:p>
          <a:pPr marL="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300" kern="1200" dirty="0">
              <a:latin typeface="Cocogoose Pro" panose="02000503020000020004" pitchFamily="2" charset="0"/>
            </a:rPr>
            <a:t>Uitgebreid pakket voor ALLE  wetenschappen</a:t>
          </a:r>
          <a:endParaRPr lang="nl-NL" sz="2300" kern="1200" dirty="0"/>
        </a:p>
      </dsp:txBody>
      <dsp:txXfrm>
        <a:off x="3102" y="1302560"/>
        <a:ext cx="3025065" cy="3648019"/>
      </dsp:txXfrm>
    </dsp:sp>
    <dsp:sp modelId="{73ABEA3E-4C01-4037-BFF1-AACD8AEB5CF9}">
      <dsp:nvSpPr>
        <dsp:cNvPr id="0" name=""/>
        <dsp:cNvSpPr/>
      </dsp:nvSpPr>
      <dsp:spPr>
        <a:xfrm>
          <a:off x="3451677" y="143874"/>
          <a:ext cx="3025065" cy="11586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300" b="1" u="none" kern="1200" dirty="0">
              <a:latin typeface="Cocogoose Pro" panose="02000503020000020004" pitchFamily="2" charset="0"/>
            </a:rPr>
            <a:t>TECHNOLOGISCHE WETENSCHAPPEN (4/5)</a:t>
          </a:r>
          <a:endParaRPr lang="nl-NL" sz="2300" b="1" u="none" kern="1200" dirty="0"/>
        </a:p>
      </dsp:txBody>
      <dsp:txXfrm>
        <a:off x="3451677" y="143874"/>
        <a:ext cx="3025065" cy="1158686"/>
      </dsp:txXfrm>
    </dsp:sp>
    <dsp:sp modelId="{77E1A9EC-EDF8-48A2-97C5-4DEF48A3B2CC}">
      <dsp:nvSpPr>
        <dsp:cNvPr id="0" name=""/>
        <dsp:cNvSpPr/>
      </dsp:nvSpPr>
      <dsp:spPr>
        <a:xfrm>
          <a:off x="3451677" y="1302560"/>
          <a:ext cx="3025065" cy="3648019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300" kern="1200" dirty="0">
              <a:latin typeface="Cocogoose Pro" panose="02000503020000020004" pitchFamily="2" charset="0"/>
            </a:rPr>
            <a:t>Uitgebreid pakket voor wiskunde (keuze 4 of 5 uur)</a:t>
          </a:r>
          <a:endParaRPr lang="nl-NL" sz="2300" kern="1200" dirty="0"/>
        </a:p>
        <a:p>
          <a:pPr marL="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2300" kern="1200" dirty="0"/>
        </a:p>
        <a:p>
          <a:pPr marL="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300" kern="1200" dirty="0">
              <a:latin typeface="Cocogoose Pro" panose="02000503020000020004" pitchFamily="2" charset="0"/>
            </a:rPr>
            <a:t>STEM- geïntegreerd onderzoek en problemen oplossen (labo) in een technologische context.</a:t>
          </a:r>
          <a:endParaRPr lang="nl-NL" sz="2300" kern="1200" dirty="0"/>
        </a:p>
      </dsp:txBody>
      <dsp:txXfrm>
        <a:off x="3451677" y="1302560"/>
        <a:ext cx="3025065" cy="3648019"/>
      </dsp:txXfrm>
    </dsp:sp>
    <dsp:sp modelId="{F0A62EAE-BAD1-48E0-94DD-65A5CBBC3EB6}">
      <dsp:nvSpPr>
        <dsp:cNvPr id="0" name=""/>
        <dsp:cNvSpPr/>
      </dsp:nvSpPr>
      <dsp:spPr>
        <a:xfrm>
          <a:off x="6900251" y="143874"/>
          <a:ext cx="3025065" cy="11586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300" b="1" u="none" kern="1200" dirty="0">
              <a:latin typeface="Cocogoose Pro" panose="02000503020000020004" pitchFamily="2" charset="0"/>
            </a:rPr>
            <a:t>BIOTECHNOLOGISCHE STEM-WETENSCHAPPEN</a:t>
          </a:r>
          <a:endParaRPr lang="nl-NL" sz="2300" b="1" u="none" kern="1200" dirty="0"/>
        </a:p>
      </dsp:txBody>
      <dsp:txXfrm>
        <a:off x="6900251" y="143874"/>
        <a:ext cx="3025065" cy="1158686"/>
      </dsp:txXfrm>
    </dsp:sp>
    <dsp:sp modelId="{322616D4-91E7-4314-810A-133907988725}">
      <dsp:nvSpPr>
        <dsp:cNvPr id="0" name=""/>
        <dsp:cNvSpPr/>
      </dsp:nvSpPr>
      <dsp:spPr>
        <a:xfrm>
          <a:off x="6900251" y="1302560"/>
          <a:ext cx="3025065" cy="3648019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300" kern="1200" dirty="0">
              <a:latin typeface="Cocogoose Pro" panose="02000503020000020004" pitchFamily="2" charset="0"/>
            </a:rPr>
            <a:t>Uitbreiding biologie en chemie</a:t>
          </a:r>
          <a:endParaRPr lang="nl-NL" sz="2300" kern="1200" dirty="0"/>
        </a:p>
        <a:p>
          <a:pPr marL="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2300" kern="1200" dirty="0"/>
        </a:p>
        <a:p>
          <a:pPr marL="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2300" kern="1200" dirty="0">
              <a:latin typeface="Cocogoose Pro" panose="02000503020000020004" pitchFamily="2" charset="0"/>
            </a:rPr>
            <a:t>STEM-geïntegreerd onderzoek en problemen oplossen (labo) in een biotechnologische context</a:t>
          </a:r>
          <a:endParaRPr lang="nl-NL" sz="2300" kern="1200" dirty="0"/>
        </a:p>
      </dsp:txBody>
      <dsp:txXfrm>
        <a:off x="6900251" y="1302560"/>
        <a:ext cx="3025065" cy="36480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C3AE7-5829-4990-BCF9-C7D3DE9E7591}">
      <dsp:nvSpPr>
        <dsp:cNvPr id="0" name=""/>
        <dsp:cNvSpPr/>
      </dsp:nvSpPr>
      <dsp:spPr>
        <a:xfrm>
          <a:off x="347033" y="1420"/>
          <a:ext cx="3828680" cy="107312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Biotechnologische STEM-wetenschappen</a:t>
          </a:r>
        </a:p>
      </dsp:txBody>
      <dsp:txXfrm>
        <a:off x="883597" y="1420"/>
        <a:ext cx="2755552" cy="1073128"/>
      </dsp:txXfrm>
    </dsp:sp>
    <dsp:sp modelId="{6E5F9AFA-0F06-4051-9521-364B591F8118}">
      <dsp:nvSpPr>
        <dsp:cNvPr id="0" name=""/>
        <dsp:cNvSpPr/>
      </dsp:nvSpPr>
      <dsp:spPr>
        <a:xfrm>
          <a:off x="3876594" y="100759"/>
          <a:ext cx="6706054" cy="890696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Biotechnologische en chemische STEM-wetenschappen</a:t>
          </a:r>
        </a:p>
      </dsp:txBody>
      <dsp:txXfrm>
        <a:off x="4321942" y="100759"/>
        <a:ext cx="5815358" cy="890696"/>
      </dsp:txXfrm>
    </dsp:sp>
    <dsp:sp modelId="{3AB9254A-8310-45CF-BFC6-5DBB5649D451}">
      <dsp:nvSpPr>
        <dsp:cNvPr id="0" name=""/>
        <dsp:cNvSpPr/>
      </dsp:nvSpPr>
      <dsp:spPr>
        <a:xfrm>
          <a:off x="347033" y="1224786"/>
          <a:ext cx="3570834" cy="1073128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>
              <a:latin typeface="Cocogoose Pro" panose="02000503020000020004" pitchFamily="2" charset="0"/>
            </a:rPr>
            <a:t>Natuurwetenschappen</a:t>
          </a:r>
          <a:endParaRPr lang="nl-NL" sz="2000" b="1" kern="1200" dirty="0">
            <a:latin typeface="Cocogoose Pro" panose="02000503020000020004" pitchFamily="2" charset="0"/>
          </a:endParaRPr>
        </a:p>
      </dsp:txBody>
      <dsp:txXfrm>
        <a:off x="883597" y="1224786"/>
        <a:ext cx="2497706" cy="1073128"/>
      </dsp:txXfrm>
    </dsp:sp>
    <dsp:sp modelId="{D1D73121-27B4-4C25-997B-053C9672CD2F}">
      <dsp:nvSpPr>
        <dsp:cNvPr id="0" name=""/>
        <dsp:cNvSpPr/>
      </dsp:nvSpPr>
      <dsp:spPr>
        <a:xfrm>
          <a:off x="3569101" y="1316002"/>
          <a:ext cx="6672386" cy="890696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Wetenschappen-wiskunde </a:t>
          </a:r>
          <a:r>
            <a:rPr lang="nl-NL" sz="2000" b="1" kern="1200" dirty="0">
              <a:solidFill>
                <a:schemeClr val="bg1"/>
              </a:solidFill>
              <a:latin typeface="+mn-lt"/>
            </a:rPr>
            <a:t>6 of 8 u.</a:t>
          </a: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 </a:t>
          </a:r>
        </a:p>
      </dsp:txBody>
      <dsp:txXfrm>
        <a:off x="4014449" y="1316002"/>
        <a:ext cx="5781690" cy="890696"/>
      </dsp:txXfrm>
    </dsp:sp>
    <dsp:sp modelId="{E8BB4EAE-8958-4628-B948-3F11A4BAB330}">
      <dsp:nvSpPr>
        <dsp:cNvPr id="0" name=""/>
        <dsp:cNvSpPr/>
      </dsp:nvSpPr>
      <dsp:spPr>
        <a:xfrm>
          <a:off x="347033" y="2448152"/>
          <a:ext cx="3722199" cy="1073128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Technologische</a:t>
          </a:r>
          <a:r>
            <a:rPr lang="nl-NL" sz="2000" b="1" kern="1200" dirty="0"/>
            <a:t> </a:t>
          </a:r>
          <a:r>
            <a:rPr lang="nl-NL" sz="2000" b="1" kern="1200" dirty="0">
              <a:latin typeface="Cocogoose Pro" panose="02000503020000020004" pitchFamily="2" charset="0"/>
            </a:rPr>
            <a:t>wetenschappen </a:t>
          </a:r>
          <a:r>
            <a:rPr lang="nl-NL" sz="2000" b="1" kern="1200" dirty="0">
              <a:latin typeface="+mn-lt"/>
            </a:rPr>
            <a:t>4 u.</a:t>
          </a:r>
          <a:endParaRPr lang="nl-NL" sz="2000" b="1" kern="1200" dirty="0">
            <a:latin typeface="Cocogoose Pro" panose="02000503020000020004" pitchFamily="2" charset="0"/>
          </a:endParaRPr>
        </a:p>
      </dsp:txBody>
      <dsp:txXfrm>
        <a:off x="883597" y="2448152"/>
        <a:ext cx="2649071" cy="1073128"/>
      </dsp:txXfrm>
    </dsp:sp>
    <dsp:sp modelId="{4D071CBD-6C22-4013-9B6C-1A180E46D846}">
      <dsp:nvSpPr>
        <dsp:cNvPr id="0" name=""/>
        <dsp:cNvSpPr/>
      </dsp:nvSpPr>
      <dsp:spPr>
        <a:xfrm>
          <a:off x="3720465" y="2539368"/>
          <a:ext cx="6649985" cy="890696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 err="1">
              <a:solidFill>
                <a:schemeClr val="bg1"/>
              </a:solidFill>
              <a:latin typeface="Cocogoose Pro" panose="02000503020000020004" pitchFamily="2" charset="0"/>
            </a:rPr>
            <a:t>Mechatronica</a:t>
          </a: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Informatica- en communicatiewetenschappen</a:t>
          </a:r>
        </a:p>
      </dsp:txBody>
      <dsp:txXfrm>
        <a:off x="4165813" y="2539368"/>
        <a:ext cx="5759289" cy="890696"/>
      </dsp:txXfrm>
    </dsp:sp>
    <dsp:sp modelId="{CFDFC4E4-66E3-47F5-A9C9-183C4A8FFCEA}">
      <dsp:nvSpPr>
        <dsp:cNvPr id="0" name=""/>
        <dsp:cNvSpPr/>
      </dsp:nvSpPr>
      <dsp:spPr>
        <a:xfrm>
          <a:off x="347033" y="3671519"/>
          <a:ext cx="3596080" cy="1073128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Technologische wetenschappen </a:t>
          </a:r>
          <a:r>
            <a:rPr lang="nl-NL" sz="2000" b="1" kern="1200" dirty="0">
              <a:latin typeface="+mn-lt"/>
            </a:rPr>
            <a:t>5 u.</a:t>
          </a:r>
          <a:endParaRPr lang="nl-NL" sz="2000" b="1" kern="1200" dirty="0">
            <a:latin typeface="Cocogoose Pro" panose="02000503020000020004" pitchFamily="2" charset="0"/>
          </a:endParaRPr>
        </a:p>
      </dsp:txBody>
      <dsp:txXfrm>
        <a:off x="883597" y="3671519"/>
        <a:ext cx="2522952" cy="1073128"/>
      </dsp:txXfrm>
    </dsp:sp>
    <dsp:sp modelId="{E7DA6DAE-DB46-4DD8-9824-457A98A7C96E}">
      <dsp:nvSpPr>
        <dsp:cNvPr id="0" name=""/>
        <dsp:cNvSpPr/>
      </dsp:nvSpPr>
      <dsp:spPr>
        <a:xfrm>
          <a:off x="3594346" y="3762735"/>
          <a:ext cx="6649985" cy="890696"/>
        </a:xfrm>
        <a:prstGeom prst="chevron">
          <a:avLst/>
        </a:prstGeom>
        <a:solidFill>
          <a:schemeClr val="accent6">
            <a:lumMod val="5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Technologische wetenschappen en engineering </a:t>
          </a:r>
          <a:r>
            <a:rPr lang="nl-NL" sz="2000" b="1" kern="1200" dirty="0">
              <a:solidFill>
                <a:schemeClr val="bg1"/>
              </a:solidFill>
              <a:latin typeface="+mn-lt"/>
            </a:rPr>
            <a:t>8 u.</a:t>
          </a:r>
          <a:endParaRPr lang="nl-NL" sz="2000" b="1" kern="1200" dirty="0">
            <a:solidFill>
              <a:schemeClr val="bg1"/>
            </a:solidFill>
            <a:latin typeface="Cocogoose Pro" panose="02000503020000020004" pitchFamily="2" charset="0"/>
          </a:endParaRPr>
        </a:p>
      </dsp:txBody>
      <dsp:txXfrm>
        <a:off x="4039694" y="3762735"/>
        <a:ext cx="5759289" cy="8906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27264-C085-42CE-8554-64A872653C01}">
      <dsp:nvSpPr>
        <dsp:cNvPr id="0" name=""/>
        <dsp:cNvSpPr/>
      </dsp:nvSpPr>
      <dsp:spPr>
        <a:xfrm>
          <a:off x="3426029" y="4131"/>
          <a:ext cx="1886497" cy="9432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latin typeface="Cocogoose Pro" panose="02000503020000020004" pitchFamily="2" charset="0"/>
            </a:rPr>
            <a:t>academische opleidingen in ALLE domeinen</a:t>
          </a:r>
        </a:p>
      </dsp:txBody>
      <dsp:txXfrm>
        <a:off x="3453656" y="31758"/>
        <a:ext cx="1831243" cy="887994"/>
      </dsp:txXfrm>
    </dsp:sp>
    <dsp:sp modelId="{381EBE54-1BEC-46C8-AA67-F3621C7EEA27}">
      <dsp:nvSpPr>
        <dsp:cNvPr id="0" name=""/>
        <dsp:cNvSpPr/>
      </dsp:nvSpPr>
      <dsp:spPr>
        <a:xfrm rot="9812">
          <a:off x="5312521" y="463614"/>
          <a:ext cx="2736394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2736394" y="160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900" kern="1200"/>
        </a:p>
      </dsp:txBody>
      <dsp:txXfrm>
        <a:off x="6612308" y="411251"/>
        <a:ext cx="136819" cy="136819"/>
      </dsp:txXfrm>
    </dsp:sp>
    <dsp:sp modelId="{D1DBBCBF-5EE1-440F-ACA5-5BCEFA7CFBC8}">
      <dsp:nvSpPr>
        <dsp:cNvPr id="0" name=""/>
        <dsp:cNvSpPr/>
      </dsp:nvSpPr>
      <dsp:spPr>
        <a:xfrm>
          <a:off x="8048910" y="11941"/>
          <a:ext cx="1886497" cy="9432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wetenschappen - wiskunde</a:t>
          </a:r>
        </a:p>
      </dsp:txBody>
      <dsp:txXfrm>
        <a:off x="8076537" y="39568"/>
        <a:ext cx="1831243" cy="887994"/>
      </dsp:txXfrm>
    </dsp:sp>
    <dsp:sp modelId="{8F37D62C-743C-42FC-9CA2-A46C94C61D7F}">
      <dsp:nvSpPr>
        <dsp:cNvPr id="0" name=""/>
        <dsp:cNvSpPr/>
      </dsp:nvSpPr>
      <dsp:spPr>
        <a:xfrm>
          <a:off x="0" y="760584"/>
          <a:ext cx="2698823" cy="14106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Cocogoose Pro" panose="02000503020000020004" pitchFamily="2" charset="0"/>
            </a:rPr>
            <a:t>academische STEM-opleidingen, sociale wetenschappen, onderwijs</a:t>
          </a:r>
        </a:p>
      </dsp:txBody>
      <dsp:txXfrm>
        <a:off x="41316" y="801900"/>
        <a:ext cx="2616191" cy="1327986"/>
      </dsp:txXfrm>
    </dsp:sp>
    <dsp:sp modelId="{E4BBE3F7-9BD6-4A21-A7AE-98D80011BBEA}">
      <dsp:nvSpPr>
        <dsp:cNvPr id="0" name=""/>
        <dsp:cNvSpPr/>
      </dsp:nvSpPr>
      <dsp:spPr>
        <a:xfrm rot="43922">
          <a:off x="2698603" y="1484280"/>
          <a:ext cx="5390275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5390275" y="160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900" kern="1200"/>
        </a:p>
      </dsp:txBody>
      <dsp:txXfrm>
        <a:off x="5258984" y="1365569"/>
        <a:ext cx="269513" cy="269513"/>
      </dsp:txXfrm>
    </dsp:sp>
    <dsp:sp modelId="{4479531D-7FA7-47C3-865F-53C91437BF31}">
      <dsp:nvSpPr>
        <dsp:cNvPr id="0" name=""/>
        <dsp:cNvSpPr/>
      </dsp:nvSpPr>
      <dsp:spPr>
        <a:xfrm>
          <a:off x="8088658" y="1063135"/>
          <a:ext cx="1886497" cy="9432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technologische wetenschappen en engineering</a:t>
          </a:r>
        </a:p>
      </dsp:txBody>
      <dsp:txXfrm>
        <a:off x="8116285" y="1090762"/>
        <a:ext cx="1831243" cy="887994"/>
      </dsp:txXfrm>
    </dsp:sp>
    <dsp:sp modelId="{EB08CAEC-724C-4FFC-A4E4-3755297329A3}">
      <dsp:nvSpPr>
        <dsp:cNvPr id="0" name=""/>
        <dsp:cNvSpPr/>
      </dsp:nvSpPr>
      <dsp:spPr>
        <a:xfrm rot="688133">
          <a:off x="2643916" y="1996610"/>
          <a:ext cx="549964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5499648" y="160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900" kern="1200"/>
        </a:p>
      </dsp:txBody>
      <dsp:txXfrm>
        <a:off x="5256249" y="1875165"/>
        <a:ext cx="274982" cy="274982"/>
      </dsp:txXfrm>
    </dsp:sp>
    <dsp:sp modelId="{E8B363B1-BBAC-4EE5-B056-3C7CEDCE6529}">
      <dsp:nvSpPr>
        <dsp:cNvPr id="0" name=""/>
        <dsp:cNvSpPr/>
      </dsp:nvSpPr>
      <dsp:spPr>
        <a:xfrm>
          <a:off x="8088658" y="2087796"/>
          <a:ext cx="1886497" cy="9432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 err="1">
              <a:latin typeface="Cocogoose Pro" panose="02000503020000020004" pitchFamily="2" charset="0"/>
            </a:rPr>
            <a:t>mechatronica</a:t>
          </a:r>
          <a:endParaRPr lang="nl-NL" sz="1600" b="1" kern="1200" dirty="0">
            <a:latin typeface="Cocogoose Pro" panose="02000503020000020004" pitchFamily="2" charset="0"/>
          </a:endParaRPr>
        </a:p>
      </dsp:txBody>
      <dsp:txXfrm>
        <a:off x="8116285" y="2115423"/>
        <a:ext cx="1831243" cy="887994"/>
      </dsp:txXfrm>
    </dsp:sp>
    <dsp:sp modelId="{8B73F978-CCE7-4235-A75B-9ABDAB8AB798}">
      <dsp:nvSpPr>
        <dsp:cNvPr id="0" name=""/>
        <dsp:cNvSpPr/>
      </dsp:nvSpPr>
      <dsp:spPr>
        <a:xfrm rot="1321268">
          <a:off x="2486070" y="2543289"/>
          <a:ext cx="5832490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5832490" y="160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000" kern="1200"/>
        </a:p>
      </dsp:txBody>
      <dsp:txXfrm>
        <a:off x="5256502" y="2413523"/>
        <a:ext cx="291624" cy="291624"/>
      </dsp:txXfrm>
    </dsp:sp>
    <dsp:sp modelId="{E491028E-2A0B-4688-B0F0-07323F2C32EA}">
      <dsp:nvSpPr>
        <dsp:cNvPr id="0" name=""/>
        <dsp:cNvSpPr/>
      </dsp:nvSpPr>
      <dsp:spPr>
        <a:xfrm>
          <a:off x="8105807" y="3181153"/>
          <a:ext cx="1886497" cy="9432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informatica- en communicatieweten schappen</a:t>
          </a:r>
        </a:p>
      </dsp:txBody>
      <dsp:txXfrm>
        <a:off x="8133434" y="3208780"/>
        <a:ext cx="1831243" cy="887994"/>
      </dsp:txXfrm>
    </dsp:sp>
    <dsp:sp modelId="{AA4A4290-63C1-46B3-94ED-FB0C31F9AEF1}">
      <dsp:nvSpPr>
        <dsp:cNvPr id="0" name=""/>
        <dsp:cNvSpPr/>
      </dsp:nvSpPr>
      <dsp:spPr>
        <a:xfrm rot="1855746">
          <a:off x="2246640" y="3084289"/>
          <a:ext cx="6359982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6359982" y="160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200" kern="1200"/>
        </a:p>
      </dsp:txBody>
      <dsp:txXfrm>
        <a:off x="5267632" y="2941336"/>
        <a:ext cx="317999" cy="317999"/>
      </dsp:txXfrm>
    </dsp:sp>
    <dsp:sp modelId="{B865CCAC-9F17-4162-8429-488914F830B9}">
      <dsp:nvSpPr>
        <dsp:cNvPr id="0" name=""/>
        <dsp:cNvSpPr/>
      </dsp:nvSpPr>
      <dsp:spPr>
        <a:xfrm>
          <a:off x="8154441" y="4263154"/>
          <a:ext cx="1886497" cy="9432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biotechnologische en chemische wetenschappen</a:t>
          </a:r>
        </a:p>
      </dsp:txBody>
      <dsp:txXfrm>
        <a:off x="8182068" y="4290781"/>
        <a:ext cx="1831243" cy="8879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777A0-1DBA-45E2-9975-1B7D6D8B68AA}">
      <dsp:nvSpPr>
        <dsp:cNvPr id="0" name=""/>
        <dsp:cNvSpPr/>
      </dsp:nvSpPr>
      <dsp:spPr>
        <a:xfrm>
          <a:off x="3432" y="7323"/>
          <a:ext cx="3346315" cy="668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u="none" kern="1200" dirty="0"/>
            <a:t>BIOTECHNIEKEN</a:t>
          </a:r>
        </a:p>
      </dsp:txBody>
      <dsp:txXfrm>
        <a:off x="3432" y="7323"/>
        <a:ext cx="3346315" cy="668169"/>
      </dsp:txXfrm>
    </dsp:sp>
    <dsp:sp modelId="{6E987BC9-6630-4709-91CD-694344BA1318}">
      <dsp:nvSpPr>
        <dsp:cNvPr id="0" name=""/>
        <dsp:cNvSpPr/>
      </dsp:nvSpPr>
      <dsp:spPr>
        <a:xfrm>
          <a:off x="0" y="653453"/>
          <a:ext cx="3346315" cy="4150440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800" kern="1200" dirty="0">
              <a:latin typeface="Cocogoose Pro" panose="02000503020000020004" pitchFamily="2" charset="0"/>
            </a:rPr>
            <a:t>Je legt een sterke focus op chemie, biologie, fysica  en op het toegepast wetenschappelijk onderzoeken en oplossen van problemen via productie- en procestechnieken.</a:t>
          </a:r>
          <a:endParaRPr lang="nl-NL" sz="1800" kern="1200" dirty="0"/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1800" kern="1200" dirty="0"/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800" kern="1200" dirty="0">
              <a:latin typeface="Cocogoose Pro" panose="02000503020000020004" pitchFamily="2" charset="0"/>
            </a:rPr>
            <a:t>Vooral labo- en STEM-vaardigheden staan centraal, maar ook het analyseren van biochemische productieprocessen, met aandacht voor meet-, sturings- en regeltechnieken.</a:t>
          </a:r>
          <a:endParaRPr lang="nl-NL" sz="1800" kern="1200" dirty="0"/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1800" kern="1200" dirty="0"/>
        </a:p>
      </dsp:txBody>
      <dsp:txXfrm>
        <a:off x="0" y="653453"/>
        <a:ext cx="3346315" cy="4150440"/>
      </dsp:txXfrm>
    </dsp:sp>
    <dsp:sp modelId="{73ABEA3E-4C01-4037-BFF1-AACD8AEB5CF9}">
      <dsp:nvSpPr>
        <dsp:cNvPr id="0" name=""/>
        <dsp:cNvSpPr/>
      </dsp:nvSpPr>
      <dsp:spPr>
        <a:xfrm>
          <a:off x="3818231" y="7323"/>
          <a:ext cx="3346315" cy="668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u="none" kern="1200" dirty="0">
              <a:latin typeface="Cocogoose Pro" panose="02000503020000020004" pitchFamily="2" charset="0"/>
            </a:rPr>
            <a:t>ELEKTROMECHANISCHE TECHNIEKEN</a:t>
          </a:r>
          <a:endParaRPr lang="nl-NL" sz="1800" b="1" u="none" kern="1200" dirty="0"/>
        </a:p>
      </dsp:txBody>
      <dsp:txXfrm>
        <a:off x="3818231" y="7323"/>
        <a:ext cx="3346315" cy="668169"/>
      </dsp:txXfrm>
    </dsp:sp>
    <dsp:sp modelId="{77E1A9EC-EDF8-48A2-97C5-4DEF48A3B2CC}">
      <dsp:nvSpPr>
        <dsp:cNvPr id="0" name=""/>
        <dsp:cNvSpPr/>
      </dsp:nvSpPr>
      <dsp:spPr>
        <a:xfrm>
          <a:off x="3818231" y="675492"/>
          <a:ext cx="3346315" cy="4150440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800" b="0" i="0" kern="1200" dirty="0"/>
            <a:t>Je maakt uitgebreid kennis met industriële technologie.</a:t>
          </a:r>
          <a:endParaRPr lang="nl-NL" sz="1800" kern="1200" dirty="0"/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1800" kern="1200" dirty="0"/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800" kern="1200" dirty="0"/>
            <a:t>Je leert over de theoretische basis van technische vakken (elektriciteit, mechanica, </a:t>
          </a:r>
          <a:r>
            <a:rPr lang="nl-BE" sz="1800" kern="1200" dirty="0" err="1"/>
            <a:t>pneumatica</a:t>
          </a:r>
          <a:r>
            <a:rPr lang="nl-BE" sz="1800" kern="1200" dirty="0"/>
            <a:t>,…) en je leert denken in functie van het proces om onderhoudsacties uit te voeren.</a:t>
          </a:r>
          <a:endParaRPr lang="nl-NL" sz="1800" kern="1200" dirty="0"/>
        </a:p>
      </dsp:txBody>
      <dsp:txXfrm>
        <a:off x="3818231" y="675492"/>
        <a:ext cx="3346315" cy="4150440"/>
      </dsp:txXfrm>
    </dsp:sp>
    <dsp:sp modelId="{F0A62EAE-BAD1-48E0-94DD-65A5CBBC3EB6}">
      <dsp:nvSpPr>
        <dsp:cNvPr id="0" name=""/>
        <dsp:cNvSpPr/>
      </dsp:nvSpPr>
      <dsp:spPr>
        <a:xfrm>
          <a:off x="7633031" y="7323"/>
          <a:ext cx="3346315" cy="668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u="none" kern="1200" dirty="0">
              <a:latin typeface="Cocogoose Pro" panose="02000503020000020004" pitchFamily="2" charset="0"/>
            </a:rPr>
            <a:t>ELEKTROTECHNIEKEN</a:t>
          </a:r>
          <a:endParaRPr lang="nl-NL" sz="1800" b="1" u="none" kern="1200" dirty="0"/>
        </a:p>
      </dsp:txBody>
      <dsp:txXfrm>
        <a:off x="7633031" y="7323"/>
        <a:ext cx="3346315" cy="668169"/>
      </dsp:txXfrm>
    </dsp:sp>
    <dsp:sp modelId="{322616D4-91E7-4314-810A-133907988725}">
      <dsp:nvSpPr>
        <dsp:cNvPr id="0" name=""/>
        <dsp:cNvSpPr/>
      </dsp:nvSpPr>
      <dsp:spPr>
        <a:xfrm>
          <a:off x="7633031" y="675492"/>
          <a:ext cx="3346315" cy="4150440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800" b="0" i="0" kern="1200" dirty="0"/>
            <a:t>Je maakt uitgebreid kennis met industriële technologie.</a:t>
          </a:r>
          <a:endParaRPr lang="nl-NL" sz="1800" kern="1200" dirty="0"/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1800" kern="1200" dirty="0"/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800" kern="1200" dirty="0">
              <a:latin typeface="Cocogoose Pro" panose="02000503020000020004" pitchFamily="2" charset="0"/>
            </a:rPr>
            <a:t>In deze studierichting leer je vooral huishoudelijke en niet-huishoudelijke elektrische toepassingen en realiseer je technische en elektrische installaties.</a:t>
          </a:r>
          <a:endParaRPr lang="nl-NL" sz="1800" kern="1200" dirty="0"/>
        </a:p>
      </dsp:txBody>
      <dsp:txXfrm>
        <a:off x="7633031" y="675492"/>
        <a:ext cx="3346315" cy="41504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C3AE7-5829-4990-BCF9-C7D3DE9E7591}">
      <dsp:nvSpPr>
        <dsp:cNvPr id="0" name=""/>
        <dsp:cNvSpPr/>
      </dsp:nvSpPr>
      <dsp:spPr>
        <a:xfrm>
          <a:off x="3791" y="998009"/>
          <a:ext cx="3743588" cy="104927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Elektromechanische technieken</a:t>
          </a:r>
        </a:p>
      </dsp:txBody>
      <dsp:txXfrm>
        <a:off x="528430" y="998009"/>
        <a:ext cx="2694310" cy="1049278"/>
      </dsp:txXfrm>
    </dsp:sp>
    <dsp:sp modelId="{6E5F9AFA-0F06-4051-9521-364B591F8118}">
      <dsp:nvSpPr>
        <dsp:cNvPr id="0" name=""/>
        <dsp:cNvSpPr/>
      </dsp:nvSpPr>
      <dsp:spPr>
        <a:xfrm>
          <a:off x="3410156" y="1095141"/>
          <a:ext cx="6557012" cy="870900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Elektromechanische technieken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Autotechnieken</a:t>
          </a:r>
        </a:p>
      </dsp:txBody>
      <dsp:txXfrm>
        <a:off x="3845606" y="1095141"/>
        <a:ext cx="5686112" cy="870900"/>
      </dsp:txXfrm>
    </dsp:sp>
    <dsp:sp modelId="{3AB9254A-8310-45CF-BFC6-5DBB5649D451}">
      <dsp:nvSpPr>
        <dsp:cNvPr id="0" name=""/>
        <dsp:cNvSpPr/>
      </dsp:nvSpPr>
      <dsp:spPr>
        <a:xfrm>
          <a:off x="3791" y="2194186"/>
          <a:ext cx="3491473" cy="1049278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Elektrotechnieken</a:t>
          </a:r>
        </a:p>
      </dsp:txBody>
      <dsp:txXfrm>
        <a:off x="528430" y="2194186"/>
        <a:ext cx="2442195" cy="1049278"/>
      </dsp:txXfrm>
    </dsp:sp>
    <dsp:sp modelId="{D1D73121-27B4-4C25-997B-053C9672CD2F}">
      <dsp:nvSpPr>
        <dsp:cNvPr id="0" name=""/>
        <dsp:cNvSpPr/>
      </dsp:nvSpPr>
      <dsp:spPr>
        <a:xfrm>
          <a:off x="3154249" y="2283375"/>
          <a:ext cx="6524092" cy="870900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Elektrotechnieken</a:t>
          </a:r>
        </a:p>
      </dsp:txBody>
      <dsp:txXfrm>
        <a:off x="3589699" y="2283375"/>
        <a:ext cx="5653192" cy="870900"/>
      </dsp:txXfrm>
    </dsp:sp>
    <dsp:sp modelId="{E8BB4EAE-8958-4628-B948-3F11A4BAB330}">
      <dsp:nvSpPr>
        <dsp:cNvPr id="0" name=""/>
        <dsp:cNvSpPr/>
      </dsp:nvSpPr>
      <dsp:spPr>
        <a:xfrm>
          <a:off x="3791" y="3390364"/>
          <a:ext cx="3639473" cy="1049278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Biotechnieken</a:t>
          </a:r>
        </a:p>
      </dsp:txBody>
      <dsp:txXfrm>
        <a:off x="528430" y="3390364"/>
        <a:ext cx="2590195" cy="1049278"/>
      </dsp:txXfrm>
    </dsp:sp>
    <dsp:sp modelId="{4D071CBD-6C22-4013-9B6C-1A180E46D846}">
      <dsp:nvSpPr>
        <dsp:cNvPr id="0" name=""/>
        <dsp:cNvSpPr/>
      </dsp:nvSpPr>
      <dsp:spPr>
        <a:xfrm>
          <a:off x="3302250" y="3479552"/>
          <a:ext cx="6502189" cy="870900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Biotechnologische en chemische technieken</a:t>
          </a:r>
        </a:p>
      </dsp:txBody>
      <dsp:txXfrm>
        <a:off x="3737700" y="3479552"/>
        <a:ext cx="5631289" cy="8709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C3AE7-5829-4990-BCF9-C7D3DE9E7591}">
      <dsp:nvSpPr>
        <dsp:cNvPr id="0" name=""/>
        <dsp:cNvSpPr/>
      </dsp:nvSpPr>
      <dsp:spPr>
        <a:xfrm>
          <a:off x="4081" y="1274811"/>
          <a:ext cx="2888166" cy="940659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ELMT = </a:t>
          </a:r>
          <a:r>
            <a:rPr lang="nl-NL" sz="1600" b="1" kern="1200" dirty="0" err="1">
              <a:latin typeface="Cocogoose Pro" panose="02000503020000020004" pitchFamily="2" charset="0"/>
            </a:rPr>
            <a:t>elektromechanicien</a:t>
          </a:r>
          <a:endParaRPr lang="nl-NL" sz="1600" b="1" kern="1200" dirty="0">
            <a:latin typeface="Cocogoose Pro" panose="02000503020000020004" pitchFamily="2" charset="0"/>
          </a:endParaRPr>
        </a:p>
      </dsp:txBody>
      <dsp:txXfrm>
        <a:off x="474411" y="1274811"/>
        <a:ext cx="1947507" cy="940659"/>
      </dsp:txXfrm>
    </dsp:sp>
    <dsp:sp modelId="{135CA7E8-AE97-4E82-A431-9673D77AA386}">
      <dsp:nvSpPr>
        <dsp:cNvPr id="0" name=""/>
        <dsp:cNvSpPr/>
      </dsp:nvSpPr>
      <dsp:spPr>
        <a:xfrm>
          <a:off x="2716606" y="1274811"/>
          <a:ext cx="7436774" cy="940659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solidFill>
                <a:schemeClr val="bg1"/>
              </a:solidFill>
              <a:latin typeface="Cocogoose Pro" panose="02000503020000020004" pitchFamily="2" charset="0"/>
            </a:rPr>
            <a:t>Professionele bachelor of graduaat in autotechnologie, elektromechanica, energiemanagement, energietechnologie, </a:t>
          </a:r>
          <a:r>
            <a:rPr lang="nl-NL" sz="1600" b="1" kern="1200" dirty="0" err="1">
              <a:solidFill>
                <a:schemeClr val="bg1"/>
              </a:solidFill>
              <a:latin typeface="Cocogoose Pro" panose="02000503020000020004" pitchFamily="2" charset="0"/>
            </a:rPr>
            <a:t>ecotechnologie</a:t>
          </a:r>
          <a:r>
            <a:rPr lang="nl-NL" sz="1600" b="1" kern="1200" dirty="0">
              <a:solidFill>
                <a:schemeClr val="bg1"/>
              </a:solidFill>
              <a:latin typeface="Cocogoose Pro" panose="02000503020000020004" pitchFamily="2" charset="0"/>
            </a:rPr>
            <a:t>, luchtvaart, sociale wetenschappen, onderwijs, …</a:t>
          </a:r>
        </a:p>
      </dsp:txBody>
      <dsp:txXfrm>
        <a:off x="3186936" y="1274811"/>
        <a:ext cx="6496115" cy="940659"/>
      </dsp:txXfrm>
    </dsp:sp>
    <dsp:sp modelId="{3670CE1E-2D66-4FF3-ACD1-2F60BAED9A76}">
      <dsp:nvSpPr>
        <dsp:cNvPr id="0" name=""/>
        <dsp:cNvSpPr/>
      </dsp:nvSpPr>
      <dsp:spPr>
        <a:xfrm>
          <a:off x="4081" y="2291132"/>
          <a:ext cx="3281090" cy="843197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solidFill>
                <a:schemeClr val="bg1"/>
              </a:solidFill>
              <a:latin typeface="Cocogoose Pro" panose="02000503020000020004" pitchFamily="2" charset="0"/>
            </a:rPr>
            <a:t>AT = polyvalent </a:t>
          </a:r>
          <a:r>
            <a:rPr lang="nl-NL" sz="1600" b="1" kern="1200" dirty="0" err="1">
              <a:solidFill>
                <a:schemeClr val="bg1"/>
              </a:solidFill>
              <a:latin typeface="Cocogoose Pro" panose="02000503020000020004" pitchFamily="2" charset="0"/>
            </a:rPr>
            <a:t>mechanicien</a:t>
          </a:r>
          <a:r>
            <a:rPr lang="nl-NL" sz="1600" b="1" kern="1200" dirty="0">
              <a:solidFill>
                <a:schemeClr val="bg1"/>
              </a:solidFill>
              <a:latin typeface="Cocogoose Pro" panose="02000503020000020004" pitchFamily="2" charset="0"/>
            </a:rPr>
            <a:t> personenwagens en lichte bedrijfsvoertuigen</a:t>
          </a:r>
        </a:p>
      </dsp:txBody>
      <dsp:txXfrm>
        <a:off x="425680" y="2291132"/>
        <a:ext cx="2437893" cy="843197"/>
      </dsp:txXfrm>
    </dsp:sp>
    <dsp:sp modelId="{DEB37AF8-0962-48F2-A86D-90441BF60AE2}">
      <dsp:nvSpPr>
        <dsp:cNvPr id="0" name=""/>
        <dsp:cNvSpPr/>
      </dsp:nvSpPr>
      <dsp:spPr>
        <a:xfrm>
          <a:off x="3109529" y="2298841"/>
          <a:ext cx="7065545" cy="827779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solidFill>
                <a:schemeClr val="bg1"/>
              </a:solidFill>
              <a:latin typeface="Cocogoose Pro" panose="02000503020000020004" pitchFamily="2" charset="0"/>
            </a:rPr>
            <a:t>Professionele bachelor of graduaat in autotechnologie, elektromechanica, nautische wetenschappen, sociale wetenschappen, onderwijs, …</a:t>
          </a:r>
        </a:p>
      </dsp:txBody>
      <dsp:txXfrm>
        <a:off x="3523419" y="2298841"/>
        <a:ext cx="6237766" cy="827779"/>
      </dsp:txXfrm>
    </dsp:sp>
    <dsp:sp modelId="{3AB9254A-8310-45CF-BFC6-5DBB5649D451}">
      <dsp:nvSpPr>
        <dsp:cNvPr id="0" name=""/>
        <dsp:cNvSpPr/>
      </dsp:nvSpPr>
      <dsp:spPr>
        <a:xfrm>
          <a:off x="4081" y="3233314"/>
          <a:ext cx="3607188" cy="834523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ET = elektrotechnicus, technicus </a:t>
          </a:r>
          <a:r>
            <a:rPr lang="nl-NL" sz="1600" b="1" kern="1200" dirty="0" err="1">
              <a:latin typeface="Cocogoose Pro" panose="02000503020000020004" pitchFamily="2" charset="0"/>
            </a:rPr>
            <a:t>ind</a:t>
          </a:r>
          <a:r>
            <a:rPr lang="nl-NL" sz="1600" b="1" kern="1200" dirty="0">
              <a:latin typeface="Cocogoose Pro" panose="02000503020000020004" pitchFamily="2" charset="0"/>
            </a:rPr>
            <a:t>. elektriciteit</a:t>
          </a:r>
        </a:p>
      </dsp:txBody>
      <dsp:txXfrm>
        <a:off x="421343" y="3233314"/>
        <a:ext cx="2772665" cy="834523"/>
      </dsp:txXfrm>
    </dsp:sp>
    <dsp:sp modelId="{D1D73121-27B4-4C25-997B-053C9672CD2F}">
      <dsp:nvSpPr>
        <dsp:cNvPr id="0" name=""/>
        <dsp:cNvSpPr/>
      </dsp:nvSpPr>
      <dsp:spPr>
        <a:xfrm>
          <a:off x="3435628" y="3209990"/>
          <a:ext cx="6751922" cy="881171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solidFill>
                <a:schemeClr val="bg1"/>
              </a:solidFill>
              <a:latin typeface="Cocogoose Pro" panose="02000503020000020004" pitchFamily="2" charset="0"/>
            </a:rPr>
            <a:t>Professionele bachelor of graduaat in energiemanagement, energietechnologie, </a:t>
          </a:r>
          <a:r>
            <a:rPr lang="nl-NL" sz="1600" b="1" kern="1200" dirty="0" err="1">
              <a:solidFill>
                <a:schemeClr val="bg1"/>
              </a:solidFill>
              <a:latin typeface="Cocogoose Pro" panose="02000503020000020004" pitchFamily="2" charset="0"/>
            </a:rPr>
            <a:t>ecotechnologie</a:t>
          </a:r>
          <a:r>
            <a:rPr lang="nl-NL" sz="1600" b="1" kern="1200" dirty="0">
              <a:solidFill>
                <a:schemeClr val="bg1"/>
              </a:solidFill>
              <a:latin typeface="Cocogoose Pro" panose="02000503020000020004" pitchFamily="2" charset="0"/>
            </a:rPr>
            <a:t>, nautische wetenschappen, sociale wetenschappen, onderwijs, …</a:t>
          </a:r>
        </a:p>
      </dsp:txBody>
      <dsp:txXfrm>
        <a:off x="3876214" y="3209990"/>
        <a:ext cx="5870751" cy="881171"/>
      </dsp:txXfrm>
    </dsp:sp>
    <dsp:sp modelId="{E8BB4EAE-8958-4628-B948-3F11A4BAB330}">
      <dsp:nvSpPr>
        <dsp:cNvPr id="0" name=""/>
        <dsp:cNvSpPr/>
      </dsp:nvSpPr>
      <dsp:spPr>
        <a:xfrm>
          <a:off x="4081" y="4166823"/>
          <a:ext cx="4159905" cy="1054756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latin typeface="Cocogoose Pro" panose="02000503020000020004" pitchFamily="2" charset="0"/>
            </a:rPr>
            <a:t>BT = </a:t>
          </a:r>
          <a:r>
            <a:rPr lang="nl-NL" sz="1600" b="1" kern="1200" dirty="0" err="1">
              <a:latin typeface="Cocogoose Pro" panose="02000503020000020004" pitchFamily="2" charset="0"/>
            </a:rPr>
            <a:t>labotechnisch</a:t>
          </a:r>
          <a:r>
            <a:rPr lang="nl-NL" sz="1600" b="1" kern="1200" dirty="0">
              <a:latin typeface="Cocogoose Pro" panose="02000503020000020004" pitchFamily="2" charset="0"/>
            </a:rPr>
            <a:t> medewerker, </a:t>
          </a:r>
          <a:r>
            <a:rPr lang="nl-NL" sz="1600" b="1" kern="1200" dirty="0" err="1">
              <a:latin typeface="Cocogoose Pro" panose="02000503020000020004" pitchFamily="2" charset="0"/>
            </a:rPr>
            <a:t>laboratoriumassistent</a:t>
          </a:r>
          <a:r>
            <a:rPr lang="nl-NL" sz="1600" b="1" kern="1200" dirty="0">
              <a:latin typeface="Cocogoose Pro" panose="02000503020000020004" pitchFamily="2" charset="0"/>
            </a:rPr>
            <a:t>, operator voedings-, chemische en farmaceutische </a:t>
          </a:r>
          <a:r>
            <a:rPr lang="nl-NL" sz="1600" b="1" kern="1200" dirty="0" err="1">
              <a:latin typeface="Cocogoose Pro" panose="02000503020000020004" pitchFamily="2" charset="0"/>
            </a:rPr>
            <a:t>ind</a:t>
          </a:r>
          <a:r>
            <a:rPr lang="nl-NL" sz="1600" b="1" kern="1200" dirty="0">
              <a:latin typeface="Cocogoose Pro" panose="02000503020000020004" pitchFamily="2" charset="0"/>
            </a:rPr>
            <a:t>.</a:t>
          </a:r>
        </a:p>
      </dsp:txBody>
      <dsp:txXfrm>
        <a:off x="531459" y="4166823"/>
        <a:ext cx="3105149" cy="1054756"/>
      </dsp:txXfrm>
    </dsp:sp>
    <dsp:sp modelId="{4D071CBD-6C22-4013-9B6C-1A180E46D846}">
      <dsp:nvSpPr>
        <dsp:cNvPr id="0" name=""/>
        <dsp:cNvSpPr/>
      </dsp:nvSpPr>
      <dsp:spPr>
        <a:xfrm>
          <a:off x="4004488" y="4199750"/>
          <a:ext cx="6167155" cy="988902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solidFill>
                <a:schemeClr val="bg1"/>
              </a:solidFill>
              <a:latin typeface="Cocogoose Pro" panose="02000503020000020004" pitchFamily="2" charset="0"/>
            </a:rPr>
            <a:t>Professionele bachelor of graduaat in chemische procestechnieken, biotechniek, gezondheidszorg, chemie, sociale wetenschappen, onderwijs, …</a:t>
          </a:r>
        </a:p>
      </dsp:txBody>
      <dsp:txXfrm>
        <a:off x="4498939" y="4199750"/>
        <a:ext cx="5178253" cy="9889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777A0-1DBA-45E2-9975-1B7D6D8B68AA}">
      <dsp:nvSpPr>
        <dsp:cNvPr id="0" name=""/>
        <dsp:cNvSpPr/>
      </dsp:nvSpPr>
      <dsp:spPr>
        <a:xfrm>
          <a:off x="3432" y="232034"/>
          <a:ext cx="3346315" cy="5426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u="none" kern="1200" dirty="0"/>
            <a:t>HOUT</a:t>
          </a:r>
        </a:p>
      </dsp:txBody>
      <dsp:txXfrm>
        <a:off x="3432" y="232034"/>
        <a:ext cx="3346315" cy="542657"/>
      </dsp:txXfrm>
    </dsp:sp>
    <dsp:sp modelId="{6E987BC9-6630-4709-91CD-694344BA1318}">
      <dsp:nvSpPr>
        <dsp:cNvPr id="0" name=""/>
        <dsp:cNvSpPr/>
      </dsp:nvSpPr>
      <dsp:spPr>
        <a:xfrm>
          <a:off x="0" y="754373"/>
          <a:ext cx="3346315" cy="3826530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700" kern="1200" dirty="0">
              <a:latin typeface="Cocogoose Pro" panose="02000503020000020004" pitchFamily="2" charset="0"/>
            </a:rPr>
            <a:t>Jij maakt kennis met massief hout- en plaatmateriaal.</a:t>
          </a:r>
          <a:endParaRPr lang="nl-NL" sz="1700" kern="1200" dirty="0"/>
        </a:p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1700" kern="1200" dirty="0"/>
        </a:p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700" kern="1200" dirty="0">
              <a:latin typeface="Cocogoose Pro" panose="02000503020000020004" pitchFamily="2" charset="0"/>
            </a:rPr>
            <a:t>Je leert over </a:t>
          </a:r>
          <a:r>
            <a:rPr lang="nl-BE" sz="1700" kern="1200" dirty="0" err="1">
              <a:latin typeface="Cocogoose Pro" panose="02000503020000020004" pitchFamily="2" charset="0"/>
            </a:rPr>
            <a:t>verspaningstechnologie</a:t>
          </a:r>
          <a:r>
            <a:rPr lang="nl-BE" sz="1700" kern="1200" dirty="0">
              <a:latin typeface="Cocogoose Pro" panose="02000503020000020004" pitchFamily="2" charset="0"/>
            </a:rPr>
            <a:t> en houtconstructies.</a:t>
          </a:r>
          <a:endParaRPr lang="nl-NL" sz="1700" kern="1200" dirty="0"/>
        </a:p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1700" kern="1200" dirty="0"/>
        </a:p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700" kern="1200" dirty="0">
              <a:latin typeface="Cocogoose Pro" panose="02000503020000020004" pitchFamily="2" charset="0"/>
            </a:rPr>
            <a:t>Je leert gereedschappen kennen en moderne houtbewerkingsmachines bedienen en instellen.</a:t>
          </a:r>
        </a:p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BE" sz="1700" kern="1200" dirty="0">
            <a:latin typeface="Cocogoose Pro" panose="02000503020000020004" pitchFamily="2" charset="0"/>
          </a:endParaRPr>
        </a:p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700" kern="1200" dirty="0">
              <a:latin typeface="Cocogoose Pro" panose="02000503020000020004" pitchFamily="2" charset="0"/>
            </a:rPr>
            <a:t>Je leert specifieke software gebruiken die speciaal is ontworpen voor houtbewerking. </a:t>
          </a:r>
        </a:p>
      </dsp:txBody>
      <dsp:txXfrm>
        <a:off x="0" y="754373"/>
        <a:ext cx="3346315" cy="3826530"/>
      </dsp:txXfrm>
    </dsp:sp>
    <dsp:sp modelId="{73ABEA3E-4C01-4037-BFF1-AACD8AEB5CF9}">
      <dsp:nvSpPr>
        <dsp:cNvPr id="0" name=""/>
        <dsp:cNvSpPr/>
      </dsp:nvSpPr>
      <dsp:spPr>
        <a:xfrm>
          <a:off x="3818231" y="232034"/>
          <a:ext cx="3346315" cy="5426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b="1" u="none" kern="1200" dirty="0">
              <a:latin typeface="Cocogoose Pro" panose="02000503020000020004" pitchFamily="2" charset="0"/>
            </a:rPr>
            <a:t>ELEKTRICITEIT</a:t>
          </a:r>
          <a:endParaRPr lang="nl-NL" sz="1700" b="1" u="none" kern="1200" dirty="0"/>
        </a:p>
      </dsp:txBody>
      <dsp:txXfrm>
        <a:off x="3818231" y="232034"/>
        <a:ext cx="3346315" cy="542657"/>
      </dsp:txXfrm>
    </dsp:sp>
    <dsp:sp modelId="{77E1A9EC-EDF8-48A2-97C5-4DEF48A3B2CC}">
      <dsp:nvSpPr>
        <dsp:cNvPr id="0" name=""/>
        <dsp:cNvSpPr/>
      </dsp:nvSpPr>
      <dsp:spPr>
        <a:xfrm>
          <a:off x="3818231" y="774691"/>
          <a:ext cx="3346315" cy="3826530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700" b="0" i="0" kern="1200" dirty="0"/>
            <a:t>In de 2e graad ontwikkel je technische kennis en leer je materialen, technologie  en toestellen die gebruikt worden in de elektrotechniek-sector en bij preventief onderhoud, kennen en correct gebruiken.</a:t>
          </a:r>
          <a:endParaRPr lang="nl-NL" sz="1700" kern="1200" dirty="0"/>
        </a:p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1700" kern="1200" dirty="0"/>
        </a:p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700" kern="1200" dirty="0"/>
            <a:t>Je leert draden en kabels trekken, elektrische componenten plaatsen en aansluiten; zelfs een eigen installatie in werking stellen volgens de wettelijke reglementeringen.</a:t>
          </a:r>
          <a:endParaRPr lang="nl-NL" sz="1700" kern="1200" dirty="0"/>
        </a:p>
      </dsp:txBody>
      <dsp:txXfrm>
        <a:off x="3818231" y="774691"/>
        <a:ext cx="3346315" cy="3826530"/>
      </dsp:txXfrm>
    </dsp:sp>
    <dsp:sp modelId="{F0A62EAE-BAD1-48E0-94DD-65A5CBBC3EB6}">
      <dsp:nvSpPr>
        <dsp:cNvPr id="0" name=""/>
        <dsp:cNvSpPr/>
      </dsp:nvSpPr>
      <dsp:spPr>
        <a:xfrm>
          <a:off x="7633031" y="232034"/>
          <a:ext cx="3346315" cy="5426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b="1" u="none" kern="1200" dirty="0">
              <a:latin typeface="Cocogoose Pro" panose="02000503020000020004" pitchFamily="2" charset="0"/>
            </a:rPr>
            <a:t>MECHANICA</a:t>
          </a:r>
          <a:endParaRPr lang="nl-NL" sz="1700" b="1" u="none" kern="1200" dirty="0"/>
        </a:p>
      </dsp:txBody>
      <dsp:txXfrm>
        <a:off x="7633031" y="232034"/>
        <a:ext cx="3346315" cy="542657"/>
      </dsp:txXfrm>
    </dsp:sp>
    <dsp:sp modelId="{322616D4-91E7-4314-810A-133907988725}">
      <dsp:nvSpPr>
        <dsp:cNvPr id="0" name=""/>
        <dsp:cNvSpPr/>
      </dsp:nvSpPr>
      <dsp:spPr>
        <a:xfrm>
          <a:off x="7633031" y="774691"/>
          <a:ext cx="3346315" cy="3826530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700" kern="1200" dirty="0">
              <a:latin typeface="Cocogoose Pro" panose="02000503020000020004" pitchFamily="2" charset="0"/>
            </a:rPr>
            <a:t>Basistechnieken als boren, zagen, frezen, plooien, lassen, draaien en slijpen worden ingeoefend.</a:t>
          </a:r>
          <a:endParaRPr lang="nl-NL" sz="1700" kern="1200" dirty="0"/>
        </a:p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1700" kern="1200" dirty="0"/>
        </a:p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700" kern="1200" dirty="0">
              <a:latin typeface="Cocogoose Pro" panose="02000503020000020004" pitchFamily="2" charset="0"/>
            </a:rPr>
            <a:t>Je leert onderdelen en verbindingsstukken samenstellen en demonteren.</a:t>
          </a:r>
          <a:endParaRPr lang="nl-NL" sz="1700" kern="1200" dirty="0"/>
        </a:p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nl-NL" sz="1700" kern="1200" dirty="0"/>
        </a:p>
        <a:p>
          <a:pPr marL="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700" kern="1200" dirty="0"/>
            <a:t>Je leert je tekeningen van installaties lezen en zelf plannen op schaal tekenen.</a:t>
          </a:r>
          <a:endParaRPr lang="nl-NL" sz="1700" kern="1200" dirty="0"/>
        </a:p>
      </dsp:txBody>
      <dsp:txXfrm>
        <a:off x="7633031" y="774691"/>
        <a:ext cx="3346315" cy="38265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9254A-8310-45CF-BFC6-5DBB5649D451}">
      <dsp:nvSpPr>
        <dsp:cNvPr id="0" name=""/>
        <dsp:cNvSpPr/>
      </dsp:nvSpPr>
      <dsp:spPr>
        <a:xfrm>
          <a:off x="1391" y="1082357"/>
          <a:ext cx="3436048" cy="1032621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Mechanica</a:t>
          </a:r>
        </a:p>
      </dsp:txBody>
      <dsp:txXfrm>
        <a:off x="517702" y="1082357"/>
        <a:ext cx="2403427" cy="1032621"/>
      </dsp:txXfrm>
    </dsp:sp>
    <dsp:sp modelId="{D1D73121-27B4-4C25-997B-053C9672CD2F}">
      <dsp:nvSpPr>
        <dsp:cNvPr id="0" name=""/>
        <dsp:cNvSpPr/>
      </dsp:nvSpPr>
      <dsp:spPr>
        <a:xfrm>
          <a:off x="3101837" y="1170130"/>
          <a:ext cx="6420527" cy="857075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koetswerk</a:t>
          </a:r>
        </a:p>
      </dsp:txBody>
      <dsp:txXfrm>
        <a:off x="3530375" y="1170130"/>
        <a:ext cx="5563452" cy="857075"/>
      </dsp:txXfrm>
    </dsp:sp>
    <dsp:sp modelId="{E8BB4EAE-8958-4628-B948-3F11A4BAB330}">
      <dsp:nvSpPr>
        <dsp:cNvPr id="0" name=""/>
        <dsp:cNvSpPr/>
      </dsp:nvSpPr>
      <dsp:spPr>
        <a:xfrm>
          <a:off x="1391" y="2259546"/>
          <a:ext cx="3581699" cy="1032621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Elektriciteit</a:t>
          </a:r>
        </a:p>
      </dsp:txBody>
      <dsp:txXfrm>
        <a:off x="517702" y="2259546"/>
        <a:ext cx="2549078" cy="1032621"/>
      </dsp:txXfrm>
    </dsp:sp>
    <dsp:sp modelId="{4D071CBD-6C22-4013-9B6C-1A180E46D846}">
      <dsp:nvSpPr>
        <dsp:cNvPr id="0" name=""/>
        <dsp:cNvSpPr/>
      </dsp:nvSpPr>
      <dsp:spPr>
        <a:xfrm>
          <a:off x="3247488" y="2347319"/>
          <a:ext cx="6398972" cy="857075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elektrische installaties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 preventief onderhoud machines en installaties</a:t>
          </a:r>
        </a:p>
      </dsp:txBody>
      <dsp:txXfrm>
        <a:off x="3676026" y="2347319"/>
        <a:ext cx="5541897" cy="857075"/>
      </dsp:txXfrm>
    </dsp:sp>
    <dsp:sp modelId="{CFDFC4E4-66E3-47F5-A9C9-183C4A8FFCEA}">
      <dsp:nvSpPr>
        <dsp:cNvPr id="0" name=""/>
        <dsp:cNvSpPr/>
      </dsp:nvSpPr>
      <dsp:spPr>
        <a:xfrm>
          <a:off x="1391" y="3436734"/>
          <a:ext cx="3460340" cy="1032621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Hout</a:t>
          </a:r>
        </a:p>
      </dsp:txBody>
      <dsp:txXfrm>
        <a:off x="517702" y="3436734"/>
        <a:ext cx="2427719" cy="1032621"/>
      </dsp:txXfrm>
    </dsp:sp>
    <dsp:sp modelId="{E7DA6DAE-DB46-4DD8-9824-457A98A7C96E}">
      <dsp:nvSpPr>
        <dsp:cNvPr id="0" name=""/>
        <dsp:cNvSpPr/>
      </dsp:nvSpPr>
      <dsp:spPr>
        <a:xfrm>
          <a:off x="3126129" y="3524507"/>
          <a:ext cx="6398972" cy="857075"/>
        </a:xfrm>
        <a:prstGeom prst="chevron">
          <a:avLst/>
        </a:prstGeom>
        <a:solidFill>
          <a:schemeClr val="accent6">
            <a:lumMod val="5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hout (</a:t>
          </a:r>
          <a:r>
            <a:rPr lang="nl-NL" sz="2000" b="1" kern="1200" dirty="0" err="1">
              <a:solidFill>
                <a:schemeClr val="bg1"/>
              </a:solidFill>
              <a:latin typeface="Cocogoose Pro" panose="02000503020000020004" pitchFamily="2" charset="0"/>
            </a:rPr>
            <a:t>binnenschrijnwerk</a:t>
          </a: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 en interieur)</a:t>
          </a:r>
        </a:p>
      </dsp:txBody>
      <dsp:txXfrm>
        <a:off x="3554667" y="3524507"/>
        <a:ext cx="5541897" cy="8570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9254A-8310-45CF-BFC6-5DBB5649D451}">
      <dsp:nvSpPr>
        <dsp:cNvPr id="0" name=""/>
        <dsp:cNvSpPr/>
      </dsp:nvSpPr>
      <dsp:spPr>
        <a:xfrm>
          <a:off x="1334" y="382555"/>
          <a:ext cx="3297218" cy="990899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Koetswerk</a:t>
          </a:r>
        </a:p>
      </dsp:txBody>
      <dsp:txXfrm>
        <a:off x="496784" y="382555"/>
        <a:ext cx="2306319" cy="990899"/>
      </dsp:txXfrm>
    </dsp:sp>
    <dsp:sp modelId="{D1D73121-27B4-4C25-997B-053C9672CD2F}">
      <dsp:nvSpPr>
        <dsp:cNvPr id="0" name=""/>
        <dsp:cNvSpPr/>
      </dsp:nvSpPr>
      <dsp:spPr>
        <a:xfrm>
          <a:off x="2976511" y="466782"/>
          <a:ext cx="6161113" cy="822446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DUAAL : spuiter-carrosserie</a:t>
          </a:r>
        </a:p>
      </dsp:txBody>
      <dsp:txXfrm>
        <a:off x="3387734" y="466782"/>
        <a:ext cx="5338667" cy="822446"/>
      </dsp:txXfrm>
    </dsp:sp>
    <dsp:sp modelId="{E8BB4EAE-8958-4628-B948-3F11A4BAB330}">
      <dsp:nvSpPr>
        <dsp:cNvPr id="0" name=""/>
        <dsp:cNvSpPr/>
      </dsp:nvSpPr>
      <dsp:spPr>
        <a:xfrm>
          <a:off x="1334" y="1512181"/>
          <a:ext cx="3436985" cy="990899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1" kern="1200" dirty="0">
              <a:latin typeface="Cocogoose Pro" panose="02000503020000020004" pitchFamily="2" charset="0"/>
            </a:rPr>
            <a:t>Elektrische installaties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1" kern="1200" dirty="0">
              <a:latin typeface="Cocogoose Pro" panose="02000503020000020004" pitchFamily="2" charset="0"/>
            </a:rPr>
            <a:t>Preventief onderhoud</a:t>
          </a:r>
        </a:p>
      </dsp:txBody>
      <dsp:txXfrm>
        <a:off x="496784" y="1512181"/>
        <a:ext cx="2446086" cy="990899"/>
      </dsp:txXfrm>
    </dsp:sp>
    <dsp:sp modelId="{4D071CBD-6C22-4013-9B6C-1A180E46D846}">
      <dsp:nvSpPr>
        <dsp:cNvPr id="0" name=""/>
        <dsp:cNvSpPr/>
      </dsp:nvSpPr>
      <dsp:spPr>
        <a:xfrm>
          <a:off x="3116277" y="1596407"/>
          <a:ext cx="6140428" cy="822446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Industriële elektriciteit</a:t>
          </a:r>
        </a:p>
      </dsp:txBody>
      <dsp:txXfrm>
        <a:off x="3527500" y="1596407"/>
        <a:ext cx="5317982" cy="822446"/>
      </dsp:txXfrm>
    </dsp:sp>
    <dsp:sp modelId="{CFDFC4E4-66E3-47F5-A9C9-183C4A8FFCEA}">
      <dsp:nvSpPr>
        <dsp:cNvPr id="0" name=""/>
        <dsp:cNvSpPr/>
      </dsp:nvSpPr>
      <dsp:spPr>
        <a:xfrm>
          <a:off x="1334" y="2641807"/>
          <a:ext cx="3320529" cy="990899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latin typeface="Cocogoose Pro" panose="02000503020000020004" pitchFamily="2" charset="0"/>
            </a:rPr>
            <a:t>Hout</a:t>
          </a:r>
        </a:p>
      </dsp:txBody>
      <dsp:txXfrm>
        <a:off x="496784" y="2641807"/>
        <a:ext cx="2329630" cy="990899"/>
      </dsp:txXfrm>
    </dsp:sp>
    <dsp:sp modelId="{E7DA6DAE-DB46-4DD8-9824-457A98A7C96E}">
      <dsp:nvSpPr>
        <dsp:cNvPr id="0" name=""/>
        <dsp:cNvSpPr/>
      </dsp:nvSpPr>
      <dsp:spPr>
        <a:xfrm>
          <a:off x="2999822" y="2726033"/>
          <a:ext cx="6140428" cy="822446"/>
        </a:xfrm>
        <a:prstGeom prst="chevron">
          <a:avLst/>
        </a:prstGeom>
        <a:solidFill>
          <a:schemeClr val="accent6">
            <a:lumMod val="5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DUAAL : hout (buitenschrijnwerk, CNC-operator, </a:t>
          </a:r>
          <a:r>
            <a:rPr lang="nl-NL" sz="2000" b="1" kern="1200" dirty="0" err="1">
              <a:solidFill>
                <a:schemeClr val="bg1"/>
              </a:solidFill>
              <a:latin typeface="Cocogoose Pro" panose="02000503020000020004" pitchFamily="2" charset="0"/>
            </a:rPr>
            <a:t>daktimmerman</a:t>
          </a:r>
          <a:r>
            <a:rPr lang="nl-NL" sz="2000" b="1" kern="1200" dirty="0">
              <a:solidFill>
                <a:schemeClr val="bg1"/>
              </a:solidFill>
              <a:latin typeface="Cocogoose Pro" panose="02000503020000020004" pitchFamily="2" charset="0"/>
            </a:rPr>
            <a:t>,…)</a:t>
          </a:r>
        </a:p>
      </dsp:txBody>
      <dsp:txXfrm>
        <a:off x="3411045" y="2726033"/>
        <a:ext cx="5317982" cy="822446"/>
      </dsp:txXfrm>
    </dsp:sp>
    <dsp:sp modelId="{3DCB683B-98F7-442E-9760-2E0561F350C7}">
      <dsp:nvSpPr>
        <dsp:cNvPr id="0" name=""/>
        <dsp:cNvSpPr/>
      </dsp:nvSpPr>
      <dsp:spPr>
        <a:xfrm>
          <a:off x="3010672" y="3836752"/>
          <a:ext cx="6245269" cy="871020"/>
        </a:xfrm>
        <a:prstGeom prst="chevron">
          <a:avLst/>
        </a:prstGeom>
        <a:solidFill>
          <a:srgbClr val="3C2D43">
            <a:alpha val="8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b="1" i="0" kern="1200" dirty="0"/>
            <a:t>7e leerjaar gericht op het hoger onderwijs</a:t>
          </a:r>
          <a:endParaRPr lang="nl-NL" sz="2400" b="1" kern="1200" dirty="0">
            <a:solidFill>
              <a:schemeClr val="bg1"/>
            </a:solidFill>
            <a:latin typeface="Cocogoose Pro" panose="02000503020000020004" pitchFamily="2" charset="0"/>
          </a:endParaRPr>
        </a:p>
      </dsp:txBody>
      <dsp:txXfrm>
        <a:off x="3446182" y="3836752"/>
        <a:ext cx="5374249" cy="871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2FF96686-9FB4-4C17-A32C-C4127881B6C9}" type="datetimeFigureOut">
              <a:rPr lang="nl-BE" smtClean="0"/>
              <a:t>14/04/2024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37A887F-08D2-4987-96C7-54C4D525969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2026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4459E-ABDE-B608-7869-CFEE8B892D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40676"/>
            <a:ext cx="12192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 dirty="0"/>
              <a:t>Campus Van </a:t>
            </a:r>
            <a:r>
              <a:rPr lang="nl-NL" dirty="0" err="1"/>
              <a:t>Winckel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62C23D-8B66-B5CA-7FDE-909F2D1D0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380611"/>
            <a:ext cx="12192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aan te passen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84F0CD-3701-90DC-51F0-D7B10720C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80" b="380"/>
          <a:stretch/>
        </p:blipFill>
        <p:spPr>
          <a:xfrm>
            <a:off x="747052" y="3649508"/>
            <a:ext cx="6262510" cy="295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269785E-92B8-F9CB-6BB5-EE473AB9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145"/>
            <a:ext cx="9213501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35886DA-85B6-FDE1-D2FA-F77D889ED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E3F1B0AC-E64C-9986-D059-D5C4D7BA74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4627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97D466-337B-40DB-5783-D6F36639B8F8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0007BD3-34F8-003E-E5E9-1789DAAD38FF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657564-49DA-E296-547F-AA25E23D4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628564" y="42380"/>
            <a:ext cx="513655" cy="13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5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DAABC-7C23-CA72-93E6-4476067F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67DD1A-D2CF-E664-3127-8FCE0986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F1A9BC-4620-C8F3-771D-5831A08C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9B6290-D51D-91D7-8693-4382D8BE9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52327" y="5163999"/>
            <a:ext cx="2450559" cy="163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2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B42B7-5130-D317-3BD1-16EA385E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44" y="593202"/>
            <a:ext cx="3616180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1CCCC2F-9708-424A-89F3-3D79A9CCF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E74AD0-1F5D-A7D5-C5B4-3A135CC3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CDCAD6-B033-419D-8FDE-FBDCC95E0DA5}"/>
              </a:ext>
            </a:extLst>
          </p:cNvPr>
          <p:cNvSpPr/>
          <p:nvPr userDrawn="1"/>
        </p:nvSpPr>
        <p:spPr>
          <a:xfrm>
            <a:off x="0" y="1701856"/>
            <a:ext cx="4772025" cy="2599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CCD8C52-105D-D7F5-1610-22AC1E5D80D3}"/>
              </a:ext>
            </a:extLst>
          </p:cNvPr>
          <p:cNvSpPr/>
          <p:nvPr userDrawn="1"/>
        </p:nvSpPr>
        <p:spPr>
          <a:xfrm rot="2770192">
            <a:off x="4686569" y="1746361"/>
            <a:ext cx="170911" cy="17091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124E13C-FB77-4266-DCD0-581EF010F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677" y="330031"/>
            <a:ext cx="958035" cy="15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59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6FB61-CFC0-FDE6-95D5-1207938F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758205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5086FD-949C-7E75-E9CB-F80EBFE02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3885572" y="-1258348"/>
            <a:ext cx="4420857" cy="105155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055DFE-2819-C93A-7EDF-E0F30AC373C2}"/>
              </a:ext>
            </a:extLst>
          </p:cNvPr>
          <p:cNvSpPr/>
          <p:nvPr userDrawn="1"/>
        </p:nvSpPr>
        <p:spPr>
          <a:xfrm rot="10800000">
            <a:off x="8732017" y="1449030"/>
            <a:ext cx="3459982" cy="2325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EB6955D-B3AE-739A-815B-80D77EF7DB01}"/>
              </a:ext>
            </a:extLst>
          </p:cNvPr>
          <p:cNvSpPr/>
          <p:nvPr userDrawn="1"/>
        </p:nvSpPr>
        <p:spPr>
          <a:xfrm rot="13570192">
            <a:off x="8631776" y="1475270"/>
            <a:ext cx="170911" cy="17091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3873FB6-9B37-4F4F-9CF9-3AAE42A8E2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21450" y="619607"/>
            <a:ext cx="1493578" cy="103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9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4459E-ABDE-B608-7869-CFEE8B892D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40676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hier voor titelopmaak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62C23D-8B66-B5CA-7FDE-909F2D1D0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179639"/>
            <a:ext cx="12192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aan te passen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D39443-556A-24CE-DE19-C8292A59EC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76231" y="3634212"/>
            <a:ext cx="6537777" cy="31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66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3A6E195-8FA7-40E8-BABA-EE4D1CD954A4}"/>
              </a:ext>
            </a:extLst>
          </p:cNvPr>
          <p:cNvSpPr/>
          <p:nvPr userDrawn="1"/>
        </p:nvSpPr>
        <p:spPr>
          <a:xfrm>
            <a:off x="0" y="3195376"/>
            <a:ext cx="12192000" cy="18044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B38DCD-3D69-9947-A0EB-EDE1C2DD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25504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6B5124-D3E3-9F8B-4516-D0FD0235F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20054" y="406449"/>
            <a:ext cx="6331576" cy="45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95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043-5282-A7A4-2955-62F72E76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365125"/>
            <a:ext cx="1176997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F5070F-3A21-5E59-575A-DADA08F9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825625"/>
            <a:ext cx="11769971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0A5821-3B9E-B3D4-D4A9-12800CDECC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86" y="4953002"/>
            <a:ext cx="727678" cy="18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47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24F08-880F-C182-B3C8-1743AD9D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57316"/>
            <a:ext cx="10515600" cy="15586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A18FC0-07A9-4582-C291-F546AD4E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159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2B3921-491B-698F-4300-217329D7ED61}"/>
              </a:ext>
            </a:extLst>
          </p:cNvPr>
          <p:cNvSpPr/>
          <p:nvPr userDrawn="1"/>
        </p:nvSpPr>
        <p:spPr>
          <a:xfrm>
            <a:off x="0" y="1655588"/>
            <a:ext cx="5700183" cy="3953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1C936FB-0A21-AF71-5B7F-6E792F5683A4}"/>
              </a:ext>
            </a:extLst>
          </p:cNvPr>
          <p:cNvSpPr/>
          <p:nvPr userDrawn="1"/>
        </p:nvSpPr>
        <p:spPr>
          <a:xfrm rot="2770192">
            <a:off x="5559715" y="1693127"/>
            <a:ext cx="296527" cy="296440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6B198EC-34EC-1A7F-072A-37F1859C0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86445" y="110346"/>
            <a:ext cx="2846327" cy="189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29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4599B-07E5-4E24-E15C-024BE33B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6AAD64-9694-91FB-8BA2-F7F62B36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E3BF84-B9DE-7235-9402-662C56A61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1C966D5-53BB-68FE-6713-38B60996B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98164" y="4573060"/>
            <a:ext cx="3643271" cy="2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39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35279A5-9851-74B9-311A-60F0B1EBEC80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DCF6FB9-A087-C4FC-B758-CAC3BD297EB9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1A2B5F9-0D13-E01A-5455-79B491A6C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37490" y="139662"/>
            <a:ext cx="941877" cy="134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8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3A6E195-8FA7-40E8-BABA-EE4D1CD954A4}"/>
              </a:ext>
            </a:extLst>
          </p:cNvPr>
          <p:cNvSpPr/>
          <p:nvPr userDrawn="1"/>
        </p:nvSpPr>
        <p:spPr>
          <a:xfrm>
            <a:off x="0" y="3195376"/>
            <a:ext cx="12192000" cy="18044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B38DCD-3D69-9947-A0EB-EDE1C2DD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25504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6B5124-D3E3-9F8B-4516-D0FD0235F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20054" y="406449"/>
            <a:ext cx="6331577" cy="45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03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4FF7770-3F35-ED86-7936-D5F3662CBF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265337" y="4784834"/>
            <a:ext cx="1292341" cy="202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59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VOORBEELD SCHOOL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19122698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6013" y="5330572"/>
            <a:ext cx="2096751" cy="145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27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VOORBEELD SCHOOL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20894576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4288" y="4882486"/>
            <a:ext cx="707823" cy="18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25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269785E-92B8-F9CB-6BB5-EE473AB9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145"/>
            <a:ext cx="9213501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35886DA-85B6-FDE1-D2FA-F77D889ED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79613"/>
            <a:ext cx="4829175" cy="406876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E3F1B0AC-E64C-9986-D059-D5C4D7BA74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4627" y="1979613"/>
            <a:ext cx="4829175" cy="406876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97D466-337B-40DB-5783-D6F36639B8F8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5A5A5A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0007BD3-34F8-003E-E5E9-1789DAAD38FF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4109E-C0BA-EE36-EF43-A319AF370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49678" y="5168396"/>
            <a:ext cx="2692646" cy="155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91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DAABC-7C23-CA72-93E6-4476067F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67DD1A-D2CF-E664-3127-8FCE0986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F1A9BC-4620-C8F3-771D-5831A08C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9B6290-D51D-91D7-8693-4382D8BE9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2382" y="4961141"/>
            <a:ext cx="1594790" cy="180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32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B42B7-5130-D317-3BD1-16EA385E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619" y="593202"/>
            <a:ext cx="3311405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1CCCC2F-9708-424A-89F3-3D79A9CCF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E74AD0-1F5D-A7D5-C5B4-3A135CC3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CDCAD6-B033-419D-8FDE-FBDCC95E0DA5}"/>
              </a:ext>
            </a:extLst>
          </p:cNvPr>
          <p:cNvSpPr/>
          <p:nvPr userDrawn="1"/>
        </p:nvSpPr>
        <p:spPr>
          <a:xfrm>
            <a:off x="0" y="1701856"/>
            <a:ext cx="4772025" cy="2599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CCD8C52-105D-D7F5-1610-22AC1E5D80D3}"/>
              </a:ext>
            </a:extLst>
          </p:cNvPr>
          <p:cNvSpPr/>
          <p:nvPr userDrawn="1"/>
        </p:nvSpPr>
        <p:spPr>
          <a:xfrm rot="2770192">
            <a:off x="4686569" y="1746361"/>
            <a:ext cx="170911" cy="17091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6BAAA54-3A6D-457F-E1B9-B9806FB7C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10" y="357809"/>
            <a:ext cx="1387598" cy="147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9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6FB61-CFC0-FDE6-95D5-1207938F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758205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5086FD-949C-7E75-E9CB-F80EBFE02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3885572" y="-1258348"/>
            <a:ext cx="4420857" cy="105155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055DFE-2819-C93A-7EDF-E0F30AC373C2}"/>
              </a:ext>
            </a:extLst>
          </p:cNvPr>
          <p:cNvSpPr/>
          <p:nvPr userDrawn="1"/>
        </p:nvSpPr>
        <p:spPr>
          <a:xfrm rot="10800000">
            <a:off x="8097076" y="1439898"/>
            <a:ext cx="4094921" cy="3778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EB6955D-B3AE-739A-815B-80D77EF7DB01}"/>
              </a:ext>
            </a:extLst>
          </p:cNvPr>
          <p:cNvSpPr/>
          <p:nvPr userDrawn="1"/>
        </p:nvSpPr>
        <p:spPr>
          <a:xfrm rot="13570192">
            <a:off x="7971822" y="1493285"/>
            <a:ext cx="263530" cy="271034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1F10731-824F-B57B-8C8E-11803DBEFE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99764" y="492142"/>
            <a:ext cx="1809844" cy="129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82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043-5282-A7A4-2955-62F72E76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365125"/>
            <a:ext cx="1176997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F5070F-3A21-5E59-575A-DADA08F9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825625"/>
            <a:ext cx="11769971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58191F-EA51-1E2F-77F8-5B3E99537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2880" y="4893922"/>
            <a:ext cx="737659" cy="18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6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24F08-880F-C182-B3C8-1743AD9D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3687"/>
            <a:ext cx="10515600" cy="15586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A18FC0-07A9-4582-C291-F546AD4E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234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2B3921-491B-698F-4300-217329D7ED61}"/>
              </a:ext>
            </a:extLst>
          </p:cNvPr>
          <p:cNvSpPr/>
          <p:nvPr userDrawn="1"/>
        </p:nvSpPr>
        <p:spPr>
          <a:xfrm>
            <a:off x="0" y="1340100"/>
            <a:ext cx="5700183" cy="3953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7BF165-D7C7-EEA5-10B6-CD8B14015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7752" y="187745"/>
            <a:ext cx="2212349" cy="129551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31C936FB-0A21-AF71-5B7F-6E792F5683A4}"/>
              </a:ext>
            </a:extLst>
          </p:cNvPr>
          <p:cNvSpPr/>
          <p:nvPr userDrawn="1"/>
        </p:nvSpPr>
        <p:spPr>
          <a:xfrm rot="2770192">
            <a:off x="5559714" y="1381334"/>
            <a:ext cx="296527" cy="296440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5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4599B-07E5-4E24-E15C-024BE33B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6AAD64-9694-91FB-8BA2-F7F62B36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E3BF84-B9DE-7235-9402-662C56A61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3DAF058-C19D-3BC3-2887-FC7F45159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64569" y="5093020"/>
            <a:ext cx="2910461" cy="167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1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35279A5-9851-74B9-311A-60F0B1EBEC80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DCF6FB9-A087-C4FC-B758-CAC3BD297EB9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26B2A26-757A-FE18-3852-1640ED40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590892" y="87814"/>
            <a:ext cx="1206435" cy="13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6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B5C73E-85BB-7039-AA34-CB4352533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94028" y="5237125"/>
            <a:ext cx="2139741" cy="153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9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om stijl te bewerken 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47787292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0421" y="5218867"/>
            <a:ext cx="1435422" cy="15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9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86972311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8195" y="5225142"/>
            <a:ext cx="1093037" cy="156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0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4714FC-250F-7932-C808-E32F0957A0C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0687778" y="86311"/>
            <a:ext cx="1332042" cy="817203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D50CD8-3FDD-3DEE-4208-8783474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hier voor titelopmaak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66296F-5906-40AA-C695-D12B212D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 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365CA7-4C71-71CD-2167-C2AF1423F8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3" y="6230937"/>
            <a:ext cx="12191977" cy="6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6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50" r:id="rId3"/>
    <p:sldLayoutId id="2147483651" r:id="rId4"/>
    <p:sldLayoutId id="2147483652" r:id="rId5"/>
    <p:sldLayoutId id="2147483653" r:id="rId6"/>
    <p:sldLayoutId id="2147483660" r:id="rId7"/>
    <p:sldLayoutId id="2147483654" r:id="rId8"/>
    <p:sldLayoutId id="2147483661" r:id="rId9"/>
    <p:sldLayoutId id="2147483655" r:id="rId10"/>
    <p:sldLayoutId id="2147483656" r:id="rId11"/>
    <p:sldLayoutId id="2147483657" r:id="rId12"/>
    <p:sldLayoutId id="214748365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7188" indent="-30638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/>
        </a:buBlip>
        <a:tabLst/>
        <a:defRPr sz="28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9438" indent="-2682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tabLst>
          <a:tab pos="304800" algn="l"/>
          <a:tab pos="573088" algn="l"/>
        </a:tabLst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01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/>
        <a:defRPr sz="20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82663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tabLst/>
        <a:defRPr sz="1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03325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1"/>
        </a:buBlip>
        <a:tabLst/>
        <a:defRPr sz="18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96C9DBA-1218-649D-B226-CCCA9BC3E1C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0687779" y="96359"/>
            <a:ext cx="1332042" cy="817203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D50CD8-3FDD-3DEE-4208-8783474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Campus Van </a:t>
            </a:r>
            <a:r>
              <a:rPr lang="nl-NL" dirty="0" err="1"/>
              <a:t>Winckel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66296F-5906-40AA-C695-D12B212D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 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365CA7-4C71-71CD-2167-C2AF1423F8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3" y="6230937"/>
            <a:ext cx="12191977" cy="6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2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6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7188" indent="-30638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/>
        </a:buBlip>
        <a:tabLst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682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tabLst>
          <a:tab pos="304800" algn="l"/>
          <a:tab pos="573088" algn="l"/>
        </a:tabLst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01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82663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03325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1"/>
        </a:buBlip>
        <a:tabLst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0C0EF32-BAAF-FCC7-0F95-C53CC27CA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19" y="339868"/>
            <a:ext cx="924877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80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2C94461-E86B-D7F2-FFF9-3ECD19D08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0" y="11"/>
            <a:ext cx="17175373" cy="6857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40D59F-2127-FEA9-F081-B7E803BA2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3104661"/>
            <a:ext cx="220412" cy="220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500499-C7FE-FF36-D86D-386170D8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3897567"/>
            <a:ext cx="220412" cy="22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6942B-3233-1B3B-E136-25EE4F045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4690473"/>
            <a:ext cx="220412" cy="22041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B767D43-EF4B-4B15-C2AD-49C9B19B0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374" y="466994"/>
            <a:ext cx="8508691" cy="4786139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176973"/>
              </p:ext>
            </p:extLst>
          </p:nvPr>
        </p:nvGraphicFramePr>
        <p:xfrm>
          <a:off x="185738" y="3744913"/>
          <a:ext cx="2026288" cy="163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5738" y="3744913"/>
                        <a:ext cx="2026288" cy="1636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3978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2C94461-E86B-D7F2-FFF9-3ECD19D08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0" y="-103922"/>
            <a:ext cx="17175373" cy="6857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40D59F-2127-FEA9-F081-B7E803BA2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2880524"/>
            <a:ext cx="220412" cy="220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500499-C7FE-FF36-D86D-386170D8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3571741"/>
            <a:ext cx="220412" cy="22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6942B-3233-1B3B-E136-25EE4F045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4278277"/>
            <a:ext cx="220412" cy="220412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1502347" y="2141225"/>
            <a:ext cx="1083595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200" u="sng" dirty="0">
                <a:solidFill>
                  <a:schemeClr val="bg1"/>
                </a:solidFill>
                <a:latin typeface="Cocogoose Pro" panose="02000503020000020004" pitchFamily="2" charset="0"/>
              </a:rPr>
              <a:t>SAMENGEVAT</a:t>
            </a:r>
          </a:p>
          <a:p>
            <a:endParaRPr lang="nl-BE" sz="22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200" dirty="0">
                <a:solidFill>
                  <a:schemeClr val="bg1"/>
                </a:solidFill>
                <a:latin typeface="Cocogoose Pro" panose="02000503020000020004" pitchFamily="2" charset="0"/>
              </a:rPr>
              <a:t>vooral theorie maar ook onderzoekend en probleemoplossend leren (engineering) in labo</a:t>
            </a:r>
          </a:p>
          <a:p>
            <a:endParaRPr lang="nl-BE" sz="22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200" dirty="0">
                <a:solidFill>
                  <a:schemeClr val="bg1"/>
                </a:solidFill>
                <a:latin typeface="Cocogoose Pro" panose="02000503020000020004" pitchFamily="2" charset="0"/>
              </a:rPr>
              <a:t>veel (toegepaste) fysica, chemie </a:t>
            </a:r>
          </a:p>
          <a:p>
            <a:endParaRPr lang="nl-BE" sz="22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200" dirty="0">
                <a:solidFill>
                  <a:schemeClr val="bg1"/>
                </a:solidFill>
                <a:latin typeface="Cocogoose Pro" panose="02000503020000020004" pitchFamily="2" charset="0"/>
              </a:rPr>
              <a:t>groot belang van wiskunde: twee leerpaden </a:t>
            </a:r>
            <a:r>
              <a:rPr lang="nl-BE" sz="2200">
                <a:solidFill>
                  <a:schemeClr val="bg1"/>
                </a:solidFill>
                <a:latin typeface="Cocogoose Pro" panose="02000503020000020004" pitchFamily="2" charset="0"/>
              </a:rPr>
              <a:t>– zelfde </a:t>
            </a:r>
            <a:r>
              <a:rPr lang="nl-BE" sz="2200" dirty="0">
                <a:solidFill>
                  <a:schemeClr val="bg1"/>
                </a:solidFill>
                <a:latin typeface="Cocogoose Pro" panose="02000503020000020004" pitchFamily="2" charset="0"/>
              </a:rPr>
              <a:t>leerplan NW</a:t>
            </a:r>
          </a:p>
        </p:txBody>
      </p:sp>
    </p:spTree>
    <p:extLst>
      <p:ext uri="{BB962C8B-B14F-4D97-AF65-F5344CB8AC3E}">
        <p14:creationId xmlns:p14="http://schemas.microsoft.com/office/powerpoint/2010/main" val="4206792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77C17A-C9DE-2870-55D5-60F1E8F3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Naar de derde graad …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00F71E2-BF35-D72D-A877-D06BD9F903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5317613"/>
              </p:ext>
            </p:extLst>
          </p:nvPr>
        </p:nvGraphicFramePr>
        <p:xfrm>
          <a:off x="718930" y="1515585"/>
          <a:ext cx="10880035" cy="4746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5549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5BCEF6D-DF51-80EB-8213-E1456CEB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1" y="-863375"/>
            <a:ext cx="12191979" cy="6857989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800100" y="475861"/>
            <a:ext cx="857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>
                <a:solidFill>
                  <a:schemeClr val="bg1"/>
                </a:solidFill>
                <a:latin typeface="Cocogoose Pro" panose="02000503020000020004" pitchFamily="2" charset="0"/>
              </a:rPr>
              <a:t>Verder studeren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933046780"/>
              </p:ext>
            </p:extLst>
          </p:nvPr>
        </p:nvGraphicFramePr>
        <p:xfrm>
          <a:off x="1427584" y="1399593"/>
          <a:ext cx="12191979" cy="5290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2213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2C94461-E86B-D7F2-FFF9-3ECD19D08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  <a:solidFill>
            <a:srgbClr val="997AA5"/>
          </a:solidFill>
        </p:spPr>
      </p:pic>
      <p:sp>
        <p:nvSpPr>
          <p:cNvPr id="6" name="Tekstvak 5"/>
          <p:cNvSpPr txBox="1"/>
          <p:nvPr/>
        </p:nvSpPr>
        <p:spPr>
          <a:xfrm>
            <a:off x="9079825" y="160338"/>
            <a:ext cx="298605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 dirty="0">
                <a:solidFill>
                  <a:schemeClr val="bg1"/>
                </a:solidFill>
                <a:latin typeface="Cocogoose Pro" panose="02000503020000020004" pitchFamily="2" charset="0"/>
              </a:rPr>
              <a:t>DUBBELE FINALITEIT</a:t>
            </a:r>
          </a:p>
          <a:p>
            <a:endParaRPr lang="nl-BE" sz="24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endParaRPr lang="nl-BE" sz="24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400" dirty="0">
                <a:solidFill>
                  <a:schemeClr val="bg1"/>
                </a:solidFill>
                <a:latin typeface="Cocogoose Pro" panose="02000503020000020004" pitchFamily="2" charset="0"/>
              </a:rPr>
              <a:t>De Ontwerper: Gebruikt wetenschappelijke kennis om praktische problemen op te lossen. </a:t>
            </a:r>
          </a:p>
          <a:p>
            <a:endParaRPr lang="nl-BE" sz="24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endParaRPr lang="nl-BE" sz="24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400" dirty="0">
                <a:solidFill>
                  <a:schemeClr val="bg1"/>
                </a:solidFill>
                <a:latin typeface="Cocogoose Pro" panose="02000503020000020004" pitchFamily="2" charset="0"/>
              </a:rPr>
              <a:t>Na het zesde jaar diploma en klaar voor de arbeidsmarkt en om verder te studeren.</a:t>
            </a:r>
          </a:p>
          <a:p>
            <a:endParaRPr lang="nl-BE" sz="2400" dirty="0">
              <a:latin typeface="Cocogoose Pro" panose="02000503020000020004" pitchFamily="2" charset="0"/>
            </a:endParaRPr>
          </a:p>
          <a:p>
            <a:endParaRPr lang="nl-BE" sz="2400" dirty="0">
              <a:latin typeface="Cocogoose Pro" panose="02000503020000020004" pitchFamily="2" charset="0"/>
            </a:endParaRPr>
          </a:p>
          <a:p>
            <a:endParaRPr lang="nl-BE" sz="2400" dirty="0">
              <a:latin typeface="Cocogoose Pro" panose="02000503020000020004" pitchFamily="2" charset="0"/>
            </a:endParaRPr>
          </a:p>
        </p:txBody>
      </p:sp>
      <p:sp>
        <p:nvSpPr>
          <p:cNvPr id="7" name="AutoShape 6" descr="https://euc-powerpoint.officeapps.live.com/pods/GetClipboardImage.ashx?Id=ed47dbb0-fc49-4e3f-9acd-6203a6a47770&amp;DC=GEU8&amp;pkey=a4454524-bcfb-4246-bfde-be7dab5b6bf1&amp;wdwaccluster=GEU8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9850398"/>
              </p:ext>
            </p:extLst>
          </p:nvPr>
        </p:nvGraphicFramePr>
        <p:xfrm>
          <a:off x="517525" y="483846"/>
          <a:ext cx="3755895" cy="2619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7525" y="483846"/>
                        <a:ext cx="3755895" cy="261936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486054" y="3518282"/>
          <a:ext cx="2986050" cy="3077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86054" y="3518282"/>
                        <a:ext cx="2986050" cy="3077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959374" y="1554514"/>
          <a:ext cx="3093204" cy="3276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59374" y="1554514"/>
                        <a:ext cx="3093204" cy="3276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1447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43BE1-2379-5A2E-AA29-3D83C07DC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Specifiek voor de studierichting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811EDB5-602B-E75E-48AD-0B897FB49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5488736"/>
              </p:ext>
            </p:extLst>
          </p:nvPr>
        </p:nvGraphicFramePr>
        <p:xfrm>
          <a:off x="540526" y="1548882"/>
          <a:ext cx="10982779" cy="48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8299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2C94461-E86B-D7F2-FFF9-3ECD19D08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6" name="Tekstvak 5"/>
          <p:cNvSpPr txBox="1"/>
          <p:nvPr/>
        </p:nvSpPr>
        <p:spPr>
          <a:xfrm>
            <a:off x="9153723" y="457781"/>
            <a:ext cx="27191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 dirty="0">
                <a:solidFill>
                  <a:schemeClr val="bg1"/>
                </a:solidFill>
                <a:latin typeface="Cocogoose Pro" panose="02000503020000020004" pitchFamily="2" charset="0"/>
              </a:rPr>
              <a:t>DUBBELE FINALITEIT</a:t>
            </a:r>
          </a:p>
          <a:p>
            <a:endParaRPr lang="nl-BE" sz="24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endParaRPr lang="nl-BE" sz="24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400" dirty="0">
                <a:solidFill>
                  <a:schemeClr val="bg1"/>
                </a:solidFill>
                <a:latin typeface="Cocogoose Pro" panose="02000503020000020004" pitchFamily="2" charset="0"/>
              </a:rPr>
              <a:t>specifieke vakken vs. algemene vakken</a:t>
            </a:r>
            <a:endParaRPr lang="nl-BE" sz="2400" dirty="0">
              <a:latin typeface="Cocogoose Pro" panose="02000503020000020004" pitchFamily="2" charset="0"/>
            </a:endParaRPr>
          </a:p>
        </p:txBody>
      </p:sp>
      <p:sp>
        <p:nvSpPr>
          <p:cNvPr id="7" name="AutoShape 6" descr="https://euc-powerpoint.officeapps.live.com/pods/GetClipboardImage.ashx?Id=ed47dbb0-fc49-4e3f-9acd-6203a6a47770&amp;DC=GEU8&amp;pkey=a4454524-bcfb-4246-bfde-be7dab5b6bf1&amp;wdwaccluster=GEU8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graphicFrame>
        <p:nvGraphicFramePr>
          <p:cNvPr id="9" name="Grafiek 8"/>
          <p:cNvGraphicFramePr>
            <a:graphicFrameLocks/>
          </p:cNvGraphicFramePr>
          <p:nvPr/>
        </p:nvGraphicFramePr>
        <p:xfrm>
          <a:off x="128015" y="82296"/>
          <a:ext cx="8544747" cy="6638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0849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2C94461-E86B-D7F2-FFF9-3ECD19D08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0" y="11"/>
            <a:ext cx="17175373" cy="6857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40D59F-2127-FEA9-F081-B7E803BA2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3104661"/>
            <a:ext cx="220412" cy="220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500499-C7FE-FF36-D86D-386170D8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3897567"/>
            <a:ext cx="220412" cy="22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6942B-3233-1B3B-E136-25EE4F045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4690473"/>
            <a:ext cx="220412" cy="22041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167" y="619968"/>
            <a:ext cx="7213613" cy="5410210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746024"/>
              </p:ext>
            </p:extLst>
          </p:nvPr>
        </p:nvGraphicFramePr>
        <p:xfrm>
          <a:off x="233712" y="3882690"/>
          <a:ext cx="1880838" cy="1991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3712" y="3882690"/>
                        <a:ext cx="1880838" cy="1991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623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5BCEF6D-DF51-80EB-8213-E1456CEB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0" y="11"/>
            <a:ext cx="12191979" cy="6857989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30629" y="219173"/>
            <a:ext cx="11952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nl-BE" sz="4800" b="1" dirty="0">
                <a:solidFill>
                  <a:schemeClr val="bg1"/>
                </a:solidFill>
                <a:latin typeface="Cocogoose Pro" panose="02000503020000020004" pitchFamily="2" charset="0"/>
              </a:rPr>
              <a:t>Elektromechanische technieken (ELMT)</a:t>
            </a:r>
            <a:endParaRPr lang="nl-BE" sz="4000" dirty="0">
              <a:solidFill>
                <a:schemeClr val="bg1"/>
              </a:solidFill>
              <a:latin typeface="Cocogoose Pro" panose="02000503020000020004" pitchFamily="2" charset="0"/>
            </a:endParaRP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560BF949-E0CD-4C6C-95DA-16C50B121CC1}"/>
              </a:ext>
            </a:extLst>
          </p:cNvPr>
          <p:cNvSpPr txBox="1">
            <a:spLocks/>
          </p:cNvSpPr>
          <p:nvPr/>
        </p:nvSpPr>
        <p:spPr>
          <a:xfrm>
            <a:off x="559836" y="2284228"/>
            <a:ext cx="6606073" cy="4354599"/>
          </a:xfrm>
          <a:prstGeom prst="rect">
            <a:avLst/>
          </a:prstGeom>
          <a:solidFill>
            <a:schemeClr val="accent6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b="1" u="sng" dirty="0">
                <a:solidFill>
                  <a:schemeClr val="bg1"/>
                </a:solidFill>
                <a:latin typeface="Cocogoose Pro" panose="02000503020000020004" pitchFamily="2" charset="0"/>
              </a:rPr>
              <a:t>Specifiek voor het leerplan ELMT</a:t>
            </a:r>
            <a:r>
              <a:rPr lang="nl-BE" b="1" dirty="0">
                <a:solidFill>
                  <a:schemeClr val="bg1"/>
                </a:solidFill>
                <a:latin typeface="Cocogoose Pro" panose="02000503020000020004" pitchFamily="2" charset="0"/>
              </a:rPr>
              <a:t>: </a:t>
            </a:r>
          </a:p>
          <a:p>
            <a:pPr>
              <a:lnSpc>
                <a:spcPct val="100000"/>
              </a:lnSpc>
            </a:pPr>
            <a:r>
              <a:rPr lang="nl-BE" sz="1600" dirty="0">
                <a:solidFill>
                  <a:schemeClr val="bg1"/>
                </a:solidFill>
                <a:latin typeface="Cocogoose Pro" panose="02000503020000020004" pitchFamily="2" charset="0"/>
                <a:sym typeface="Wingdings" panose="05000000000000000000" pitchFamily="2" charset="2"/>
              </a:rPr>
              <a:t>technologieën zoals </a:t>
            </a:r>
            <a:r>
              <a:rPr lang="nl-BE" sz="1600" dirty="0" err="1">
                <a:solidFill>
                  <a:schemeClr val="bg1"/>
                </a:solidFill>
                <a:latin typeface="Cocogoose Pro" panose="02000503020000020004" pitchFamily="2" charset="0"/>
                <a:sym typeface="Wingdings" panose="05000000000000000000" pitchFamily="2" charset="2"/>
              </a:rPr>
              <a:t>pneumatica</a:t>
            </a:r>
            <a:r>
              <a:rPr lang="nl-BE" sz="1600" dirty="0">
                <a:solidFill>
                  <a:schemeClr val="bg1"/>
                </a:solidFill>
                <a:latin typeface="Cocogoose Pro" panose="02000503020000020004" pitchFamily="2" charset="0"/>
                <a:sym typeface="Wingdings" panose="05000000000000000000" pitchFamily="2" charset="2"/>
              </a:rPr>
              <a:t>, verbindingstechnieken,  montagetechnieken, programmeer- en stuurtechnieken…</a:t>
            </a:r>
          </a:p>
          <a:p>
            <a:pPr>
              <a:lnSpc>
                <a:spcPct val="100000"/>
              </a:lnSpc>
            </a:pPr>
            <a:r>
              <a:rPr lang="nl-BE" sz="1600" dirty="0">
                <a:solidFill>
                  <a:schemeClr val="bg1"/>
                </a:solidFill>
                <a:latin typeface="Cocogoose Pro" panose="02000503020000020004" pitchFamily="2" charset="0"/>
                <a:sym typeface="Wingdings" panose="05000000000000000000" pitchFamily="2" charset="2"/>
              </a:rPr>
              <a:t>het combineren van mechanische en elektrische componenten in een bewegend/dynamisch geheel</a:t>
            </a:r>
          </a:p>
          <a:p>
            <a:pPr lvl="1">
              <a:lnSpc>
                <a:spcPct val="100000"/>
              </a:lnSpc>
              <a:buFont typeface="Calibri" panose="020F0502020204030204" pitchFamily="34" charset="0"/>
              <a:buChar char="→"/>
            </a:pPr>
            <a:r>
              <a:rPr lang="nl-NL" sz="1600" dirty="0">
                <a:solidFill>
                  <a:schemeClr val="bg1"/>
                </a:solidFill>
                <a:latin typeface="Cocogoose Pro" panose="02000503020000020004" pitchFamily="2" charset="0"/>
                <a:sym typeface="Wingdings" panose="05000000000000000000" pitchFamily="2" charset="2"/>
              </a:rPr>
              <a:t>dit alles in een industriële omgeving</a:t>
            </a:r>
          </a:p>
          <a:p>
            <a:pPr lvl="1">
              <a:lnSpc>
                <a:spcPct val="100000"/>
              </a:lnSpc>
              <a:buFont typeface="Calibri" panose="020F0502020204030204" pitchFamily="34" charset="0"/>
              <a:buChar char="→"/>
            </a:pPr>
            <a:r>
              <a:rPr lang="nl-BE" sz="1600" dirty="0">
                <a:solidFill>
                  <a:schemeClr val="bg1"/>
                </a:solidFill>
                <a:latin typeface="Cocogoose Pro" panose="02000503020000020004" pitchFamily="2" charset="0"/>
              </a:rPr>
              <a:t>dit alles binnen automatisatie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BE" b="1" u="sng" dirty="0">
                <a:solidFill>
                  <a:schemeClr val="bg1"/>
                </a:solidFill>
                <a:latin typeface="Cocogoose Pro" panose="02000503020000020004" pitchFamily="2" charset="0"/>
                <a:sym typeface="Wingdings" panose="05000000000000000000" pitchFamily="2" charset="2"/>
              </a:rPr>
              <a:t>Keuzemogelijkheden </a:t>
            </a:r>
            <a:r>
              <a:rPr lang="nl-BE" b="1" u="sng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3</a:t>
            </a:r>
            <a:r>
              <a:rPr lang="nl-BE" b="1" u="sng" dirty="0">
                <a:solidFill>
                  <a:schemeClr val="bg1"/>
                </a:solidFill>
                <a:latin typeface="Cocogoose Pro" panose="02000503020000020004" pitchFamily="2" charset="0"/>
                <a:sym typeface="Wingdings" panose="05000000000000000000" pitchFamily="2" charset="2"/>
              </a:rPr>
              <a:t>de graad:</a:t>
            </a:r>
          </a:p>
          <a:p>
            <a:pPr>
              <a:lnSpc>
                <a:spcPct val="100000"/>
              </a:lnSpc>
            </a:pPr>
            <a:r>
              <a:rPr lang="nl-BE" sz="1600" dirty="0">
                <a:solidFill>
                  <a:schemeClr val="bg1"/>
                </a:solidFill>
                <a:latin typeface="Cocogoose Pro" panose="02000503020000020004" pitchFamily="2" charset="0"/>
                <a:sym typeface="Wingdings" panose="05000000000000000000" pitchFamily="2" charset="2"/>
              </a:rPr>
              <a:t>autotechnieken</a:t>
            </a:r>
          </a:p>
          <a:p>
            <a:pPr>
              <a:lnSpc>
                <a:spcPct val="100000"/>
              </a:lnSpc>
            </a:pPr>
            <a:r>
              <a:rPr lang="nl-BE" sz="1600" dirty="0">
                <a:solidFill>
                  <a:schemeClr val="bg1"/>
                </a:solidFill>
                <a:latin typeface="Cocogoose Pro" panose="02000503020000020004" pitchFamily="2" charset="0"/>
                <a:sym typeface="Wingdings" panose="05000000000000000000" pitchFamily="2" charset="2"/>
              </a:rPr>
              <a:t>elektromechanische technieken</a:t>
            </a:r>
          </a:p>
          <a:p>
            <a:pPr>
              <a:lnSpc>
                <a:spcPct val="100000"/>
              </a:lnSpc>
            </a:pPr>
            <a:endParaRPr lang="nl-BE" sz="1600" dirty="0"/>
          </a:p>
          <a:p>
            <a:pPr marL="0" indent="0">
              <a:buFont typeface="Arial" panose="020B0604020202020204" pitchFamily="34" charset="0"/>
              <a:buNone/>
            </a:pPr>
            <a:endParaRPr lang="nl-BE" dirty="0"/>
          </a:p>
        </p:txBody>
      </p:sp>
      <p:graphicFrame>
        <p:nvGraphicFramePr>
          <p:cNvPr id="11" name="Tijdelijke aanduiding voor inhoud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5260276"/>
              </p:ext>
            </p:extLst>
          </p:nvPr>
        </p:nvGraphicFramePr>
        <p:xfrm>
          <a:off x="1492898" y="219173"/>
          <a:ext cx="11607282" cy="7182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8144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2C94461-E86B-D7F2-FFF9-3ECD19D08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0" y="11"/>
            <a:ext cx="17175373" cy="685798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4" b="16198"/>
          <a:stretch/>
        </p:blipFill>
        <p:spPr>
          <a:xfrm rot="5400000">
            <a:off x="7078824" y="1744824"/>
            <a:ext cx="6858000" cy="336835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7488140"/>
              </p:ext>
            </p:extLst>
          </p:nvPr>
        </p:nvGraphicFramePr>
        <p:xfrm>
          <a:off x="553681" y="2344831"/>
          <a:ext cx="2730539" cy="2814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3681" y="2344831"/>
                        <a:ext cx="2730539" cy="2814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fbeelding 3" descr="Afbeelding met kleding, persoon, schoeisel, person&#10;&#10;Automatisch gegenereerde beschrijving">
            <a:extLst>
              <a:ext uri="{FF2B5EF4-FFF2-40B4-BE49-F238E27FC236}">
                <a16:creationId xmlns:a16="http://schemas.microsoft.com/office/drawing/2014/main" id="{391DA13C-5393-FEF4-4380-C4C02C83D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73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2C94461-E86B-D7F2-FFF9-3ECD19D08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  <a:solidFill>
            <a:srgbClr val="997AA5"/>
          </a:solidFill>
        </p:spPr>
      </p:pic>
      <p:sp>
        <p:nvSpPr>
          <p:cNvPr id="5" name="Tekstvak 4"/>
          <p:cNvSpPr txBox="1"/>
          <p:nvPr/>
        </p:nvSpPr>
        <p:spPr>
          <a:xfrm>
            <a:off x="9071429" y="391886"/>
            <a:ext cx="2859314" cy="5170646"/>
          </a:xfrm>
          <a:prstGeom prst="rect">
            <a:avLst/>
          </a:prstGeom>
          <a:solidFill>
            <a:srgbClr val="997AA5"/>
          </a:solidFill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Cocogoose Pro" panose="02000503020000020004" pitchFamily="2" charset="0"/>
              </a:rPr>
              <a:t>STEM</a:t>
            </a:r>
          </a:p>
          <a:p>
            <a:endParaRPr lang="nl-BE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b="1" dirty="0" err="1">
                <a:solidFill>
                  <a:schemeClr val="bg1"/>
                </a:solidFill>
                <a:latin typeface="Cocogoose Pro" panose="02000503020000020004" pitchFamily="2" charset="0"/>
              </a:rPr>
              <a:t>S</a:t>
            </a:r>
            <a:r>
              <a:rPr lang="nl-BE" dirty="0" err="1">
                <a:solidFill>
                  <a:schemeClr val="bg1"/>
                </a:solidFill>
                <a:latin typeface="Cocogoose Pro" panose="02000503020000020004" pitchFamily="2" charset="0"/>
              </a:rPr>
              <a:t>cience</a:t>
            </a:r>
            <a:r>
              <a:rPr lang="nl-BE" dirty="0">
                <a:solidFill>
                  <a:schemeClr val="bg1"/>
                </a:solidFill>
                <a:latin typeface="Cocogoose Pro" panose="02000503020000020004" pitchFamily="2" charset="0"/>
              </a:rPr>
              <a:t> – </a:t>
            </a:r>
            <a:r>
              <a:rPr lang="nl-BE" b="1" dirty="0">
                <a:solidFill>
                  <a:schemeClr val="bg1"/>
                </a:solidFill>
                <a:latin typeface="Cocogoose Pro" panose="02000503020000020004" pitchFamily="2" charset="0"/>
              </a:rPr>
              <a:t>T</a:t>
            </a:r>
            <a:r>
              <a:rPr lang="nl-BE" dirty="0">
                <a:solidFill>
                  <a:schemeClr val="bg1"/>
                </a:solidFill>
                <a:latin typeface="Cocogoose Pro" panose="02000503020000020004" pitchFamily="2" charset="0"/>
              </a:rPr>
              <a:t>echnologie – </a:t>
            </a:r>
            <a:r>
              <a:rPr lang="nl-BE" b="1" dirty="0">
                <a:solidFill>
                  <a:schemeClr val="bg1"/>
                </a:solidFill>
                <a:latin typeface="Cocogoose Pro" panose="02000503020000020004" pitchFamily="2" charset="0"/>
              </a:rPr>
              <a:t>E</a:t>
            </a:r>
            <a:r>
              <a:rPr lang="nl-BE" dirty="0">
                <a:solidFill>
                  <a:schemeClr val="bg1"/>
                </a:solidFill>
                <a:latin typeface="Cocogoose Pro" panose="02000503020000020004" pitchFamily="2" charset="0"/>
              </a:rPr>
              <a:t>ngineering – </a:t>
            </a:r>
            <a:r>
              <a:rPr lang="nl-BE" b="1" dirty="0" err="1">
                <a:solidFill>
                  <a:schemeClr val="bg1"/>
                </a:solidFill>
                <a:latin typeface="Cocogoose Pro" panose="02000503020000020004" pitchFamily="2" charset="0"/>
              </a:rPr>
              <a:t>M</a:t>
            </a:r>
            <a:r>
              <a:rPr lang="nl-BE" dirty="0" err="1">
                <a:solidFill>
                  <a:schemeClr val="bg1"/>
                </a:solidFill>
                <a:latin typeface="Cocogoose Pro" panose="02000503020000020004" pitchFamily="2" charset="0"/>
              </a:rPr>
              <a:t>athematics</a:t>
            </a:r>
            <a:endParaRPr lang="nl-BE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endParaRPr lang="nl-BE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endParaRPr lang="nl-BE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endParaRPr lang="nl-BE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dirty="0">
                <a:solidFill>
                  <a:schemeClr val="bg1"/>
                </a:solidFill>
                <a:latin typeface="Cocogoose Pro" panose="02000503020000020004" pitchFamily="2" charset="0"/>
              </a:rPr>
              <a:t>Drie FINALITEITEN</a:t>
            </a:r>
          </a:p>
          <a:p>
            <a:endParaRPr lang="nl-BE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/>
                </a:solidFill>
                <a:latin typeface="Cocogoose Pro" panose="02000503020000020004" pitchFamily="2" charset="0"/>
              </a:rPr>
              <a:t>theoretisch (denken) = </a:t>
            </a:r>
            <a:r>
              <a:rPr lang="nl-BE" u="sng" dirty="0">
                <a:solidFill>
                  <a:schemeClr val="bg1"/>
                </a:solidFill>
                <a:latin typeface="Cocogoose Pro" panose="02000503020000020004" pitchFamily="2" charset="0"/>
              </a:rPr>
              <a:t>doorstroom finaliteit </a:t>
            </a:r>
          </a:p>
          <a:p>
            <a:endParaRPr lang="nl-BE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/>
                </a:solidFill>
                <a:latin typeface="Cocogoose Pro" panose="02000503020000020004" pitchFamily="2" charset="0"/>
              </a:rPr>
              <a:t>praktisch (doen) = </a:t>
            </a:r>
            <a:r>
              <a:rPr lang="nl-BE" u="sng" dirty="0">
                <a:solidFill>
                  <a:schemeClr val="bg1"/>
                </a:solidFill>
                <a:latin typeface="Cocogoose Pro" panose="02000503020000020004" pitchFamily="2" charset="0"/>
              </a:rPr>
              <a:t>arbeidsmarkt finaliteit</a:t>
            </a:r>
          </a:p>
          <a:p>
            <a:endParaRPr lang="nl-BE" u="sng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/>
                </a:solidFill>
                <a:latin typeface="Cocogoose Pro" panose="02000503020000020004" pitchFamily="2" charset="0"/>
              </a:rPr>
              <a:t>theoretisch én praktisch (denken + doen) = </a:t>
            </a:r>
            <a:r>
              <a:rPr lang="nl-BE" u="sng" dirty="0">
                <a:solidFill>
                  <a:schemeClr val="bg1"/>
                </a:solidFill>
                <a:latin typeface="Cocogoose Pro" panose="02000503020000020004" pitchFamily="2" charset="0"/>
              </a:rPr>
              <a:t>dubbele finaliteit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5CB23F2-9322-B0F1-46D9-8BBB21361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014" y="-1"/>
            <a:ext cx="4981696" cy="686917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5D268B2-300A-FF28-228F-522F954E981B}"/>
              </a:ext>
            </a:extLst>
          </p:cNvPr>
          <p:cNvSpPr/>
          <p:nvPr/>
        </p:nvSpPr>
        <p:spPr>
          <a:xfrm>
            <a:off x="4683967" y="4488024"/>
            <a:ext cx="2024743" cy="2369976"/>
          </a:xfrm>
          <a:prstGeom prst="rect">
            <a:avLst/>
          </a:prstGeom>
          <a:solidFill>
            <a:srgbClr val="97B04E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232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5BCEF6D-DF51-80EB-8213-E1456CEB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0" y="11"/>
            <a:ext cx="12191979" cy="6857989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30629" y="219173"/>
            <a:ext cx="1195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nl-BE" sz="4800" b="1" dirty="0">
                <a:solidFill>
                  <a:schemeClr val="bg1"/>
                </a:solidFill>
                <a:latin typeface="Cocogoose Pro" panose="02000503020000020004" pitchFamily="2" charset="0"/>
              </a:rPr>
              <a:t>Elektrotechnieken (ET)</a:t>
            </a:r>
            <a:endParaRPr lang="nl-BE" sz="4000" dirty="0">
              <a:solidFill>
                <a:schemeClr val="bg1"/>
              </a:solidFill>
              <a:latin typeface="Cocogoose Pro" panose="02000503020000020004" pitchFamily="2" charset="0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71F3726-2DCD-4A86-3E51-BE5FC436211E}"/>
              </a:ext>
            </a:extLst>
          </p:cNvPr>
          <p:cNvSpPr txBox="1">
            <a:spLocks/>
          </p:cNvSpPr>
          <p:nvPr/>
        </p:nvSpPr>
        <p:spPr>
          <a:xfrm>
            <a:off x="7436500" y="1141459"/>
            <a:ext cx="4646643" cy="5588668"/>
          </a:xfrm>
          <a:prstGeom prst="rect">
            <a:avLst/>
          </a:prstGeom>
          <a:solidFill>
            <a:schemeClr val="accent6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b="1" u="sng" dirty="0">
                <a:solidFill>
                  <a:schemeClr val="bg1"/>
                </a:solidFill>
                <a:latin typeface="Cocogoose Pro" panose="02000503020000020004" pitchFamily="2" charset="0"/>
              </a:rPr>
              <a:t>Algemene vorming: </a:t>
            </a:r>
          </a:p>
          <a:p>
            <a:r>
              <a:rPr lang="nl-BE" sz="1800" b="1" dirty="0">
                <a:solidFill>
                  <a:schemeClr val="bg1"/>
                </a:solidFill>
                <a:latin typeface="Cocogoose Pro" panose="02000503020000020004" pitchFamily="2" charset="0"/>
              </a:rPr>
              <a:t>dezelfde als in ELMT en BT, dus ook het leerplan wiskunde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BE" b="1" u="sng" dirty="0">
                <a:solidFill>
                  <a:schemeClr val="bg1"/>
                </a:solidFill>
                <a:latin typeface="Cocogoose Pro" panose="02000503020000020004" pitchFamily="2" charset="0"/>
              </a:rPr>
              <a:t>Specifiek voor het leerplan ET:</a:t>
            </a:r>
          </a:p>
          <a:p>
            <a:r>
              <a:rPr lang="nl-BE" sz="1800" dirty="0">
                <a:solidFill>
                  <a:schemeClr val="bg1"/>
                </a:solidFill>
                <a:latin typeface="Cocogoose Pro" panose="02000503020000020004" pitchFamily="2" charset="0"/>
              </a:rPr>
              <a:t>technologieën zoals </a:t>
            </a:r>
            <a:r>
              <a:rPr lang="nl-BE" sz="1800" dirty="0" err="1">
                <a:solidFill>
                  <a:schemeClr val="bg1"/>
                </a:solidFill>
                <a:latin typeface="Cocogoose Pro" panose="02000503020000020004" pitchFamily="2" charset="0"/>
              </a:rPr>
              <a:t>pneumatica</a:t>
            </a:r>
            <a:r>
              <a:rPr lang="nl-BE" sz="1800" dirty="0">
                <a:solidFill>
                  <a:schemeClr val="bg1"/>
                </a:solidFill>
                <a:latin typeface="Cocogoose Pro" panose="02000503020000020004" pitchFamily="2" charset="0"/>
              </a:rPr>
              <a:t>, verbindingstechnieken,  montage technieken, programmeer- en stuurtechnieken…</a:t>
            </a:r>
          </a:p>
          <a:p>
            <a:r>
              <a:rPr lang="nl-BE" sz="1800" dirty="0">
                <a:solidFill>
                  <a:schemeClr val="bg1"/>
                </a:solidFill>
                <a:latin typeface="Cocogoose Pro" panose="02000503020000020004" pitchFamily="2" charset="0"/>
              </a:rPr>
              <a:t>het combineren van de verschillende technologieën in huishoudelijke en industriële elektrische installaties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BE" b="1" u="sng" dirty="0">
                <a:solidFill>
                  <a:schemeClr val="bg1"/>
                </a:solidFill>
                <a:latin typeface="Cocogoose Pro" panose="02000503020000020004" pitchFamily="2" charset="0"/>
              </a:rPr>
              <a:t>Keuzemogelijkheden 3de graad: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BE" sz="1800" dirty="0">
                <a:solidFill>
                  <a:schemeClr val="bg1"/>
                </a:solidFill>
                <a:latin typeface="Cocogoose Pro" panose="02000503020000020004" pitchFamily="2" charset="0"/>
              </a:rPr>
              <a:t>elektrotechnieken</a:t>
            </a:r>
          </a:p>
          <a:p>
            <a:pPr>
              <a:lnSpc>
                <a:spcPct val="100000"/>
              </a:lnSpc>
            </a:pPr>
            <a:endParaRPr lang="nl-BE" sz="1600" dirty="0"/>
          </a:p>
          <a:p>
            <a:pPr marL="0" indent="0">
              <a:buFont typeface="Arial" panose="020B0604020202020204" pitchFamily="34" charset="0"/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04351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2C94461-E86B-D7F2-FFF9-3ECD19D08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0" y="11"/>
            <a:ext cx="17175373" cy="6857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40D59F-2127-FEA9-F081-B7E803BA2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3104661"/>
            <a:ext cx="220412" cy="220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500499-C7FE-FF36-D86D-386170D8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3897567"/>
            <a:ext cx="220412" cy="22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6942B-3233-1B3B-E136-25EE4F045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4690473"/>
            <a:ext cx="220412" cy="220412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981108"/>
              </p:ext>
            </p:extLst>
          </p:nvPr>
        </p:nvGraphicFramePr>
        <p:xfrm>
          <a:off x="130538" y="3835065"/>
          <a:ext cx="2272575" cy="1766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538" y="3835065"/>
                        <a:ext cx="2272575" cy="1766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fbeelding 6" descr="Afbeelding met persoon, overdekt, kleding, microscoop&#10;&#10;Automatisch gegenereerde beschrijving">
            <a:extLst>
              <a:ext uri="{FF2B5EF4-FFF2-40B4-BE49-F238E27FC236}">
                <a16:creationId xmlns:a16="http://schemas.microsoft.com/office/drawing/2014/main" id="{E16EB7FB-7509-3A2A-2849-3D2B04A45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7412" y="1005338"/>
            <a:ext cx="9544050" cy="463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47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5BCEF6D-DF51-80EB-8213-E1456CEB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0" y="11"/>
            <a:ext cx="12191979" cy="6857989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30629" y="219173"/>
            <a:ext cx="1195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nl-BE" sz="4800" b="1" dirty="0">
                <a:solidFill>
                  <a:schemeClr val="bg1"/>
                </a:solidFill>
                <a:latin typeface="Cocogoose Pro" panose="02000503020000020004" pitchFamily="2" charset="0"/>
              </a:rPr>
              <a:t>Biotechnieken (BT)</a:t>
            </a:r>
            <a:endParaRPr lang="nl-BE" sz="4000" dirty="0">
              <a:solidFill>
                <a:schemeClr val="bg1"/>
              </a:solidFill>
              <a:latin typeface="Cocogoose Pro" panose="02000503020000020004" pitchFamily="2" charset="0"/>
            </a:endParaRP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C5324D34-CA93-5B58-E2B7-116534046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623507"/>
              </p:ext>
            </p:extLst>
          </p:nvPr>
        </p:nvGraphicFramePr>
        <p:xfrm>
          <a:off x="930988" y="1400801"/>
          <a:ext cx="346373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3731">
                  <a:extLst>
                    <a:ext uri="{9D8B030D-6E8A-4147-A177-3AD203B41FA5}">
                      <a16:colId xmlns:a16="http://schemas.microsoft.com/office/drawing/2014/main" val="33065195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Biotechnieken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173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BE" dirty="0"/>
                        <a:t>Biologie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922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BE" dirty="0"/>
                        <a:t>Chemie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332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BE" dirty="0"/>
                        <a:t>Fysica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741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BE" dirty="0"/>
                        <a:t>Labo en productietechnieken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841672"/>
                  </a:ext>
                </a:extLst>
              </a:tr>
            </a:tbl>
          </a:graphicData>
        </a:graphic>
      </p:graphicFrame>
      <p:sp>
        <p:nvSpPr>
          <p:cNvPr id="15" name="Tekstvak 14">
            <a:extLst>
              <a:ext uri="{FF2B5EF4-FFF2-40B4-BE49-F238E27FC236}">
                <a16:creationId xmlns:a16="http://schemas.microsoft.com/office/drawing/2014/main" id="{1CC6BC81-59B0-8A1F-CC05-A29D8917FA9D}"/>
              </a:ext>
            </a:extLst>
          </p:cNvPr>
          <p:cNvSpPr txBox="1"/>
          <p:nvPr/>
        </p:nvSpPr>
        <p:spPr>
          <a:xfrm>
            <a:off x="7173337" y="2116970"/>
            <a:ext cx="47614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Biologie</a:t>
            </a:r>
            <a:r>
              <a:rPr lang="nl-BE" dirty="0"/>
              <a:t> = bestuderen van levende organismen (mens, dier, plant, virus, bacterie…)</a:t>
            </a:r>
          </a:p>
          <a:p>
            <a:endParaRPr lang="nl-BE" dirty="0"/>
          </a:p>
          <a:p>
            <a:r>
              <a:rPr lang="nl-BE" b="1" dirty="0"/>
              <a:t>Chemie</a:t>
            </a:r>
            <a:r>
              <a:rPr lang="nl-BE" dirty="0"/>
              <a:t> = bestuderen waaruit stoffen bestaan en opgebouwd zijn alsook hoe ze veranderen onder bepaalde omstandigheden</a:t>
            </a:r>
          </a:p>
          <a:p>
            <a:endParaRPr lang="nl-BE" dirty="0"/>
          </a:p>
          <a:p>
            <a:r>
              <a:rPr lang="nl-BE" b="1" dirty="0"/>
              <a:t>Fysica</a:t>
            </a:r>
            <a:r>
              <a:rPr lang="nl-BE" dirty="0"/>
              <a:t> = natuurkunde – studie van kracht, beweging, evenwicht, warmte, licht, geluid, magnetisme, elektriciteit…</a:t>
            </a:r>
          </a:p>
          <a:p>
            <a:endParaRPr lang="nl-BE" dirty="0"/>
          </a:p>
          <a:p>
            <a:r>
              <a:rPr lang="nl-BE" b="1" dirty="0"/>
              <a:t>Labo en productietechnieken </a:t>
            </a:r>
            <a:r>
              <a:rPr lang="nl-BE" dirty="0"/>
              <a:t>= </a:t>
            </a:r>
            <a:r>
              <a:rPr lang="nl-BE" dirty="0">
                <a:ea typeface="+mn-lt"/>
                <a:cs typeface="+mn-lt"/>
              </a:rPr>
              <a:t>mengsel analyseren en scheiden, stoffen bereiden en bewaren, metingen (druk, debiet…), </a:t>
            </a:r>
            <a:r>
              <a:rPr lang="nl-BE" dirty="0">
                <a:cs typeface="Calibri"/>
              </a:rPr>
              <a:t>microscopie</a:t>
            </a:r>
          </a:p>
          <a:p>
            <a:endParaRPr lang="nl-BE" b="1" dirty="0"/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7FDD9B34-6099-A27F-BBAF-2BC2412374B9}"/>
              </a:ext>
            </a:extLst>
          </p:cNvPr>
          <p:cNvCxnSpPr>
            <a:cxnSpLocks/>
          </p:cNvCxnSpPr>
          <p:nvPr/>
        </p:nvCxnSpPr>
        <p:spPr>
          <a:xfrm>
            <a:off x="4350357" y="1982449"/>
            <a:ext cx="2822980" cy="345452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C1E6860A-6A11-2780-6707-7FCC0AF395E9}"/>
              </a:ext>
            </a:extLst>
          </p:cNvPr>
          <p:cNvCxnSpPr>
            <a:cxnSpLocks/>
          </p:cNvCxnSpPr>
          <p:nvPr/>
        </p:nvCxnSpPr>
        <p:spPr>
          <a:xfrm>
            <a:off x="4319362" y="2359636"/>
            <a:ext cx="2853975" cy="782857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84B6B3C8-269B-666D-FB0F-5848A39F7998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4358718" y="2736823"/>
            <a:ext cx="2814619" cy="1503806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6DE62733-DA35-0F87-3B41-756CFD3BB285}"/>
              </a:ext>
            </a:extLst>
          </p:cNvPr>
          <p:cNvCxnSpPr>
            <a:cxnSpLocks/>
          </p:cNvCxnSpPr>
          <p:nvPr/>
        </p:nvCxnSpPr>
        <p:spPr>
          <a:xfrm>
            <a:off x="4319362" y="3142493"/>
            <a:ext cx="2853975" cy="2204831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707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32A198-B410-8CDF-5232-699DDC132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Naar de derde graad …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C2B7121-13A3-577C-9C45-68D0AD5964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4550439"/>
              </p:ext>
            </p:extLst>
          </p:nvPr>
        </p:nvGraphicFramePr>
        <p:xfrm>
          <a:off x="930986" y="916495"/>
          <a:ext cx="9967169" cy="543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3386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03D4F-DAB0-4034-869D-0CFD672B7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Daarna?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3E734E4-C0AA-3EEA-8A99-168911C2F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269207"/>
            <a:ext cx="5157787" cy="823912"/>
          </a:xfrm>
        </p:spPr>
        <p:txBody>
          <a:bodyPr/>
          <a:lstStyle/>
          <a:p>
            <a:r>
              <a:rPr lang="nl-BE" dirty="0"/>
              <a:t>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77CC7A-63B9-D24E-09D6-9F8051D8E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269207"/>
            <a:ext cx="5183188" cy="823912"/>
          </a:xfrm>
        </p:spPr>
        <p:txBody>
          <a:bodyPr/>
          <a:lstStyle/>
          <a:p>
            <a:r>
              <a:rPr lang="nl-BE" dirty="0"/>
              <a:t>Verder studeren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BA47700-ADE0-1633-FDB1-0C6FA7883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471106"/>
              </p:ext>
            </p:extLst>
          </p:nvPr>
        </p:nvGraphicFramePr>
        <p:xfrm>
          <a:off x="533642" y="888677"/>
          <a:ext cx="10191632" cy="6496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4754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2C94461-E86B-D7F2-FFF9-3ECD19D08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0" y="11"/>
            <a:ext cx="12191979" cy="6857989"/>
          </a:xfrm>
          <a:prstGeom prst="rect">
            <a:avLst/>
          </a:prstGeom>
          <a:solidFill>
            <a:srgbClr val="EF7E26"/>
          </a:solidFill>
        </p:spPr>
      </p:pic>
      <p:sp>
        <p:nvSpPr>
          <p:cNvPr id="6" name="Tekstvak 5"/>
          <p:cNvSpPr txBox="1"/>
          <p:nvPr/>
        </p:nvSpPr>
        <p:spPr>
          <a:xfrm>
            <a:off x="9060024" y="160338"/>
            <a:ext cx="296056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 dirty="0">
                <a:solidFill>
                  <a:schemeClr val="bg1"/>
                </a:solidFill>
                <a:latin typeface="Cocogoose Pro" panose="02000503020000020004" pitchFamily="2" charset="0"/>
              </a:rPr>
              <a:t>ARBEIDSMARKT FINALITEIT</a:t>
            </a:r>
          </a:p>
          <a:p>
            <a:r>
              <a:rPr lang="nl-BE" sz="2400" dirty="0">
                <a:solidFill>
                  <a:schemeClr val="bg1"/>
                </a:solidFill>
                <a:latin typeface="Cocogoose Pro" panose="02000503020000020004" pitchFamily="2" charset="0"/>
              </a:rPr>
              <a:t>praktijkgericht</a:t>
            </a:r>
          </a:p>
          <a:p>
            <a:endParaRPr lang="nl-BE" sz="24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400" dirty="0">
                <a:solidFill>
                  <a:schemeClr val="bg1"/>
                </a:solidFill>
                <a:latin typeface="Cocogoose Pro" panose="02000503020000020004" pitchFamily="2" charset="0"/>
              </a:rPr>
              <a:t>De Vakman: Realiseert praktijkgerichte ontwerpen met behulp van technische vaardigheden. </a:t>
            </a:r>
          </a:p>
          <a:p>
            <a:endParaRPr lang="nl-BE" sz="24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endParaRPr lang="nl-BE" sz="24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400" dirty="0">
                <a:solidFill>
                  <a:schemeClr val="bg1"/>
                </a:solidFill>
                <a:latin typeface="Cocogoose Pro" panose="02000503020000020004" pitchFamily="2" charset="0"/>
              </a:rPr>
              <a:t>Na het zesde jaar diploma en klaar voor de arbeidsmarkt</a:t>
            </a:r>
          </a:p>
          <a:p>
            <a:endParaRPr lang="nl-BE" sz="24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endParaRPr lang="nl-BE" sz="2400" dirty="0">
              <a:latin typeface="Cocogoose Pro" panose="02000503020000020004" pitchFamily="2" charset="0"/>
            </a:endParaRPr>
          </a:p>
        </p:txBody>
      </p:sp>
      <p:sp>
        <p:nvSpPr>
          <p:cNvPr id="7" name="AutoShape 6" descr="https://euc-powerpoint.officeapps.live.com/pods/GetClipboardImage.ashx?Id=ed47dbb0-fc49-4e3f-9acd-6203a6a47770&amp;DC=GEU8&amp;pkey=a4454524-bcfb-4246-bfde-be7dab5b6bf1&amp;wdwaccluster=GEU8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769847"/>
              </p:ext>
            </p:extLst>
          </p:nvPr>
        </p:nvGraphicFramePr>
        <p:xfrm>
          <a:off x="1698410" y="3931863"/>
          <a:ext cx="2609515" cy="2230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98410" y="3931863"/>
                        <a:ext cx="2609515" cy="2230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B42ACF85-058B-8B5E-17B9-92271180A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679" y="691897"/>
            <a:ext cx="2610954" cy="25739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DD8D61D-3212-550D-23DA-A340744C6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32" y="1687443"/>
            <a:ext cx="2447779" cy="239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84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43BE1-2379-5A2E-AA29-3D83C07DC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Specifiek voor de studierichting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811EDB5-602B-E75E-48AD-0B897FB49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3052923"/>
              </p:ext>
            </p:extLst>
          </p:nvPr>
        </p:nvGraphicFramePr>
        <p:xfrm>
          <a:off x="540526" y="1548882"/>
          <a:ext cx="10982779" cy="48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7865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2C94461-E86B-D7F2-FFF9-3ECD19D08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6" name="Tekstvak 5"/>
          <p:cNvSpPr txBox="1"/>
          <p:nvPr/>
        </p:nvSpPr>
        <p:spPr>
          <a:xfrm>
            <a:off x="9117147" y="457781"/>
            <a:ext cx="28726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 dirty="0">
                <a:solidFill>
                  <a:schemeClr val="bg1"/>
                </a:solidFill>
                <a:latin typeface="Cocogoose Pro" panose="02000503020000020004" pitchFamily="2" charset="0"/>
              </a:rPr>
              <a:t>ALGEMENE</a:t>
            </a:r>
          </a:p>
          <a:p>
            <a:r>
              <a:rPr lang="nl-BE" sz="2400" u="sng" dirty="0">
                <a:solidFill>
                  <a:schemeClr val="bg1"/>
                </a:solidFill>
                <a:latin typeface="Cocogoose Pro" panose="02000503020000020004" pitchFamily="2" charset="0"/>
              </a:rPr>
              <a:t>LESSENTABEL</a:t>
            </a:r>
          </a:p>
          <a:p>
            <a:endParaRPr lang="nl-BE" sz="2400" u="sng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400" dirty="0">
                <a:solidFill>
                  <a:schemeClr val="bg1"/>
                </a:solidFill>
                <a:latin typeface="+mj-lt"/>
              </a:rPr>
              <a:t>2</a:t>
            </a:r>
            <a:r>
              <a:rPr lang="nl-BE" sz="2400" dirty="0">
                <a:solidFill>
                  <a:schemeClr val="bg1"/>
                </a:solidFill>
                <a:latin typeface="Cocogoose Pro" panose="02000503020000020004" pitchFamily="2" charset="0"/>
              </a:rPr>
              <a:t>de graad</a:t>
            </a:r>
          </a:p>
          <a:p>
            <a:r>
              <a:rPr lang="nl-BE" sz="2400" dirty="0">
                <a:solidFill>
                  <a:schemeClr val="bg1"/>
                </a:solidFill>
                <a:latin typeface="Cocogoose Pro" panose="02000503020000020004" pitchFamily="2" charset="0"/>
              </a:rPr>
              <a:t>A-finaliteit</a:t>
            </a:r>
            <a:endParaRPr lang="nl-BE" sz="2400" dirty="0">
              <a:latin typeface="Cocogoose Pro" panose="02000503020000020004" pitchFamily="2" charset="0"/>
            </a:endParaRPr>
          </a:p>
        </p:txBody>
      </p:sp>
      <p:sp>
        <p:nvSpPr>
          <p:cNvPr id="7" name="AutoShape 6" descr="https://euc-powerpoint.officeapps.live.com/pods/GetClipboardImage.ashx?Id=ed47dbb0-fc49-4e3f-9acd-6203a6a47770&amp;DC=GEU8&amp;pkey=a4454524-bcfb-4246-bfde-be7dab5b6bf1&amp;wdwaccluster=GEU8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graphicFrame>
        <p:nvGraphicFramePr>
          <p:cNvPr id="9" name="Grafiek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4716475"/>
              </p:ext>
            </p:extLst>
          </p:nvPr>
        </p:nvGraphicFramePr>
        <p:xfrm>
          <a:off x="517524" y="694674"/>
          <a:ext cx="7497471" cy="5342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91892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1668F7-4AFD-980B-355B-6B11DF653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Naar de derde graad …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18808A1-9F63-DE87-61B9-C7CC3A4327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0220785"/>
              </p:ext>
            </p:extLst>
          </p:nvPr>
        </p:nvGraphicFramePr>
        <p:xfrm>
          <a:off x="1129005" y="1147666"/>
          <a:ext cx="9647852" cy="5551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9039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25D57-E443-8ED4-5D06-9A33AE81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Verder studeren?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07FD22F-3351-9CBA-744B-11C9A5DE7E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4897528"/>
              </p:ext>
            </p:extLst>
          </p:nvPr>
        </p:nvGraphicFramePr>
        <p:xfrm>
          <a:off x="1313542" y="1375792"/>
          <a:ext cx="9258041" cy="5025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3137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2C94461-E86B-D7F2-FFF9-3ECD19D08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  <a:solidFill>
            <a:srgbClr val="00AFD8"/>
          </a:solidFill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95320"/>
              </p:ext>
            </p:extLst>
          </p:nvPr>
        </p:nvGraphicFramePr>
        <p:xfrm>
          <a:off x="888788" y="414246"/>
          <a:ext cx="3053255" cy="2515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8788" y="414246"/>
                        <a:ext cx="3053255" cy="251550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/>
          </p:cNvGraphicFramePr>
          <p:nvPr/>
        </p:nvGraphicFramePr>
        <p:xfrm>
          <a:off x="4830811" y="2241900"/>
          <a:ext cx="3114358" cy="2838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4" name="Object 3"/>
                      <p:cNvPicPr preferRelativeResize="0"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0811" y="2241900"/>
                        <a:ext cx="3114358" cy="2838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31786" y="3653643"/>
          <a:ext cx="3465242" cy="2805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1786" y="3653643"/>
                        <a:ext cx="3465242" cy="28057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9117147" y="457781"/>
            <a:ext cx="29100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 dirty="0">
                <a:solidFill>
                  <a:schemeClr val="bg1"/>
                </a:solidFill>
                <a:latin typeface="Cocogoose Pro" panose="02000503020000020004" pitchFamily="2" charset="0"/>
              </a:rPr>
              <a:t>DOORSTROOM FINALITEIT </a:t>
            </a:r>
          </a:p>
          <a:p>
            <a:endParaRPr lang="nl-BE" sz="24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400" dirty="0">
                <a:solidFill>
                  <a:schemeClr val="bg1"/>
                </a:solidFill>
                <a:latin typeface="Cocogoose Pro" panose="02000503020000020004" pitchFamily="2" charset="0"/>
              </a:rPr>
              <a:t>De Ontdekker: Werkt vanuit wiskundige modellen en fysische wetmatigheden. </a:t>
            </a:r>
          </a:p>
          <a:p>
            <a:endParaRPr lang="nl-BE" sz="24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400" dirty="0">
                <a:solidFill>
                  <a:schemeClr val="bg1"/>
                </a:solidFill>
                <a:latin typeface="Cocogoose Pro" panose="02000503020000020004" pitchFamily="2" charset="0"/>
              </a:rPr>
              <a:t>Kennis en theorie staan centraal.</a:t>
            </a:r>
          </a:p>
          <a:p>
            <a:endParaRPr lang="nl-BE" sz="24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400" dirty="0">
                <a:solidFill>
                  <a:schemeClr val="bg1"/>
                </a:solidFill>
                <a:latin typeface="Cocogoose Pro" panose="02000503020000020004" pitchFamily="2" charset="0"/>
              </a:rPr>
              <a:t>Na het zesde jaar heb je een stevige basis om verder te studeren.</a:t>
            </a:r>
          </a:p>
        </p:txBody>
      </p:sp>
      <p:sp>
        <p:nvSpPr>
          <p:cNvPr id="7" name="AutoShape 6" descr="https://euc-powerpoint.officeapps.live.com/pods/GetClipboardImage.ashx?Id=ed47dbb0-fc49-4e3f-9acd-6203a6a47770&amp;DC=GEU8&amp;pkey=a4454524-bcfb-4246-bfde-be7dab5b6bf1&amp;wdwaccluster=GEU8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4491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04FF2FA-399C-3ABA-965F-75115B576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90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43BE1-2379-5A2E-AA29-3D83C07DC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Specifiek voor de studierichting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811EDB5-602B-E75E-48AD-0B897FB49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4409351"/>
              </p:ext>
            </p:extLst>
          </p:nvPr>
        </p:nvGraphicFramePr>
        <p:xfrm>
          <a:off x="540527" y="1287684"/>
          <a:ext cx="9928420" cy="5094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0615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2E1D2541-BF36-956E-9631-7533AED29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577749"/>
              </p:ext>
            </p:extLst>
          </p:nvPr>
        </p:nvGraphicFramePr>
        <p:xfrm>
          <a:off x="1362268" y="0"/>
          <a:ext cx="10829732" cy="6447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8666">
                  <a:extLst>
                    <a:ext uri="{9D8B030D-6E8A-4147-A177-3AD203B41FA5}">
                      <a16:colId xmlns:a16="http://schemas.microsoft.com/office/drawing/2014/main" val="701308077"/>
                    </a:ext>
                  </a:extLst>
                </a:gridCol>
                <a:gridCol w="1113511">
                  <a:extLst>
                    <a:ext uri="{9D8B030D-6E8A-4147-A177-3AD203B41FA5}">
                      <a16:colId xmlns:a16="http://schemas.microsoft.com/office/drawing/2014/main" val="1022520018"/>
                    </a:ext>
                  </a:extLst>
                </a:gridCol>
                <a:gridCol w="1113511">
                  <a:extLst>
                    <a:ext uri="{9D8B030D-6E8A-4147-A177-3AD203B41FA5}">
                      <a16:colId xmlns:a16="http://schemas.microsoft.com/office/drawing/2014/main" val="78661948"/>
                    </a:ext>
                  </a:extLst>
                </a:gridCol>
                <a:gridCol w="1113511">
                  <a:extLst>
                    <a:ext uri="{9D8B030D-6E8A-4147-A177-3AD203B41FA5}">
                      <a16:colId xmlns:a16="http://schemas.microsoft.com/office/drawing/2014/main" val="1858123756"/>
                    </a:ext>
                  </a:extLst>
                </a:gridCol>
                <a:gridCol w="1113511">
                  <a:extLst>
                    <a:ext uri="{9D8B030D-6E8A-4147-A177-3AD203B41FA5}">
                      <a16:colId xmlns:a16="http://schemas.microsoft.com/office/drawing/2014/main" val="3481030275"/>
                    </a:ext>
                  </a:extLst>
                </a:gridCol>
                <a:gridCol w="1113511">
                  <a:extLst>
                    <a:ext uri="{9D8B030D-6E8A-4147-A177-3AD203B41FA5}">
                      <a16:colId xmlns:a16="http://schemas.microsoft.com/office/drawing/2014/main" val="1609585982"/>
                    </a:ext>
                  </a:extLst>
                </a:gridCol>
                <a:gridCol w="1113511">
                  <a:extLst>
                    <a:ext uri="{9D8B030D-6E8A-4147-A177-3AD203B41FA5}">
                      <a16:colId xmlns:a16="http://schemas.microsoft.com/office/drawing/2014/main" val="160146369"/>
                    </a:ext>
                  </a:extLst>
                </a:gridCol>
              </a:tblGrid>
              <a:tr h="383018">
                <a:tc>
                  <a:txBody>
                    <a:bodyPr/>
                    <a:lstStyle/>
                    <a:p>
                      <a:endParaRPr lang="nl-BE" dirty="0">
                        <a:latin typeface="Cocogoose Pro" panose="02000503020000020004" pitchFamily="2" charset="0"/>
                      </a:endParaRPr>
                    </a:p>
                  </a:txBody>
                  <a:tcPr>
                    <a:solidFill>
                      <a:srgbClr val="7FB43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cogoose Pro" panose="02000503020000020004" pitchFamily="2" charset="0"/>
                        </a:rPr>
                        <a:t>NW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l-BE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9025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cogoose Pro" panose="02000503020000020004" pitchFamily="2" charset="0"/>
                        </a:rPr>
                        <a:t>TW</a:t>
                      </a:r>
                      <a:r>
                        <a:rPr lang="nl-BE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cogoose Pro" panose="02000503020000020004" pitchFamily="2" charset="0"/>
                        </a:rPr>
                        <a:t>A/B</a:t>
                      </a:r>
                      <a:endParaRPr lang="nl-B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cogoose Pro" panose="02000503020000020004" pitchFamily="2" charset="0"/>
                      </a:endParaRPr>
                    </a:p>
                  </a:txBody>
                  <a:tcPr>
                    <a:solidFill>
                      <a:srgbClr val="7FB43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l-BE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909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cogoose Pro" panose="02000503020000020004" pitchFamily="2" charset="0"/>
                        </a:rPr>
                        <a:t>BTW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7FB4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446007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endParaRPr lang="nl-BE" sz="1200" dirty="0"/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3</a:t>
                      </a:r>
                      <a:r>
                        <a:rPr lang="nl-BE" sz="1400" b="0" baseline="30000" dirty="0">
                          <a:latin typeface="+mj-lt"/>
                        </a:rPr>
                        <a:t>de</a:t>
                      </a:r>
                      <a:r>
                        <a:rPr lang="nl-BE" sz="1400" b="0" dirty="0">
                          <a:latin typeface="+mj-lt"/>
                        </a:rPr>
                        <a:t> jaar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4</a:t>
                      </a:r>
                      <a:r>
                        <a:rPr lang="nl-BE" sz="1400" b="0" baseline="30000" dirty="0">
                          <a:latin typeface="+mj-lt"/>
                        </a:rPr>
                        <a:t>de</a:t>
                      </a:r>
                      <a:r>
                        <a:rPr lang="nl-BE" sz="1400" b="0" dirty="0">
                          <a:latin typeface="+mj-lt"/>
                        </a:rPr>
                        <a:t> jaar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3</a:t>
                      </a:r>
                      <a:r>
                        <a:rPr lang="nl-BE" sz="1400" b="0" baseline="30000" dirty="0">
                          <a:latin typeface="+mj-lt"/>
                        </a:rPr>
                        <a:t>de</a:t>
                      </a:r>
                      <a:r>
                        <a:rPr lang="nl-BE" sz="1400" b="0" dirty="0">
                          <a:latin typeface="+mj-lt"/>
                        </a:rPr>
                        <a:t> jaar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4</a:t>
                      </a:r>
                      <a:r>
                        <a:rPr lang="nl-BE" sz="1400" b="0" baseline="30000" dirty="0">
                          <a:latin typeface="+mj-lt"/>
                        </a:rPr>
                        <a:t>de</a:t>
                      </a:r>
                      <a:r>
                        <a:rPr lang="nl-BE" sz="1400" b="0" dirty="0">
                          <a:latin typeface="+mj-lt"/>
                        </a:rPr>
                        <a:t> jaar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3</a:t>
                      </a:r>
                      <a:r>
                        <a:rPr lang="nl-BE" sz="1400" b="0" baseline="30000" dirty="0">
                          <a:latin typeface="+mj-lt"/>
                        </a:rPr>
                        <a:t>de</a:t>
                      </a:r>
                      <a:r>
                        <a:rPr lang="nl-BE" sz="1400" b="0" dirty="0">
                          <a:latin typeface="+mj-lt"/>
                        </a:rPr>
                        <a:t> jaar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4</a:t>
                      </a:r>
                      <a:r>
                        <a:rPr lang="nl-BE" sz="1400" b="0" baseline="30000" dirty="0">
                          <a:latin typeface="+mj-lt"/>
                        </a:rPr>
                        <a:t>de</a:t>
                      </a:r>
                      <a:r>
                        <a:rPr lang="nl-BE" sz="1400" b="0" dirty="0">
                          <a:latin typeface="+mj-lt"/>
                        </a:rPr>
                        <a:t> jaar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7359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Godsdienst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744108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Nederlands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4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4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4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4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4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4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72338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Frans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4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4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3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3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3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3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167538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Engels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3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501992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Duits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804262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Wiskunde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5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5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4/5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4/5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5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5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428202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Bio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464374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Chemie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55713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Fysica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3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3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374522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Aardrijkskunde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70758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Geschiedenis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843008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Economie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189551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Biotechnische wetenschappen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10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12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138373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Techn. </a:t>
                      </a:r>
                      <a:r>
                        <a:rPr lang="nl-BE" sz="1400" dirty="0" err="1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wetensch</a:t>
                      </a:r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.</a:t>
                      </a:r>
                      <a:r>
                        <a:rPr lang="nl-BE" sz="1400" baseline="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 en </a:t>
                      </a:r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engineering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12/11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13/12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111016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Informaticawetenschappen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516401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Artistieke vorming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-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739574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chemeClr val="bg1"/>
                          </a:solidFill>
                          <a:latin typeface="Cocogoose Pro" panose="02000503020000020004" pitchFamily="2" charset="0"/>
                        </a:rPr>
                        <a:t>LO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252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latin typeface="+mj-lt"/>
                        </a:rPr>
                        <a:t>2</a:t>
                      </a:r>
                    </a:p>
                  </a:txBody>
                  <a:tcPr>
                    <a:solidFill>
                      <a:srgbClr val="7FB439">
                        <a:alpha val="24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520386"/>
                  </a:ext>
                </a:extLst>
              </a:tr>
              <a:tr h="319181">
                <a:tc>
                  <a:txBody>
                    <a:bodyPr/>
                    <a:lstStyle/>
                    <a:p>
                      <a:r>
                        <a:rPr lang="nl-BE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cogoose Pro" panose="02000503020000020004" pitchFamily="2" charset="0"/>
                        </a:rPr>
                        <a:t>Totaal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j-lt"/>
                        </a:rPr>
                        <a:t>32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j-lt"/>
                        </a:rPr>
                        <a:t>32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j-lt"/>
                        </a:rPr>
                        <a:t>33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j-lt"/>
                        </a:rPr>
                        <a:t>33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j-lt"/>
                        </a:rPr>
                        <a:t>32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j-lt"/>
                        </a:rPr>
                        <a:t>32</a:t>
                      </a:r>
                    </a:p>
                  </a:txBody>
                  <a:tcPr>
                    <a:solidFill>
                      <a:srgbClr val="7FB4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535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3258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2C94461-E86B-D7F2-FFF9-3ECD19D08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0" y="11"/>
            <a:ext cx="17175373" cy="6857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40D59F-2127-FEA9-F081-B7E803BA2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3104661"/>
            <a:ext cx="220412" cy="220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500499-C7FE-FF36-D86D-386170D8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3897567"/>
            <a:ext cx="220412" cy="22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6942B-3233-1B3B-E136-25EE4F045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4690473"/>
            <a:ext cx="220412" cy="220412"/>
          </a:xfrm>
          <a:prstGeom prst="rect">
            <a:avLst/>
          </a:prstGeom>
        </p:spPr>
      </p:pic>
      <p:pic>
        <p:nvPicPr>
          <p:cNvPr id="11" name="Tijdelijke aanduiding voor inhoud 4" descr="Afbeelding met persoon, binnen, muur, man&#10;&#10;&#10;&#10;Automatisch gegenereerde beschrijving">
            <a:extLst>
              <a:ext uri="{FF2B5EF4-FFF2-40B4-BE49-F238E27FC236}">
                <a16:creationId xmlns:a16="http://schemas.microsoft.com/office/drawing/2014/main" id="{C7614268-BB49-9A69-E627-E24DC51284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15729"/>
          <a:stretch/>
        </p:blipFill>
        <p:spPr>
          <a:xfrm>
            <a:off x="2435828" y="828735"/>
            <a:ext cx="9245023" cy="5200529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graphicFrame>
        <p:nvGraphicFramePr>
          <p:cNvPr id="12" name="Objec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182970"/>
              </p:ext>
            </p:extLst>
          </p:nvPr>
        </p:nvGraphicFramePr>
        <p:xfrm>
          <a:off x="142329" y="3897567"/>
          <a:ext cx="2066512" cy="2071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12" name="Object 11"/>
                      <p:cNvPicPr preferRelativeResize="0"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2329" y="3897567"/>
                        <a:ext cx="2066512" cy="2071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4709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2C94461-E86B-D7F2-FFF9-3ECD19D08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0" y="0"/>
            <a:ext cx="17175373" cy="6857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40D59F-2127-FEA9-F081-B7E803BA2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2960433"/>
            <a:ext cx="220412" cy="220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500499-C7FE-FF36-D86D-386170D8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3608467"/>
            <a:ext cx="220412" cy="22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6942B-3233-1B3B-E136-25EE4F045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624" y="4267739"/>
            <a:ext cx="220412" cy="220412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1555102" y="2149013"/>
            <a:ext cx="1063689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200" u="sng" dirty="0">
                <a:solidFill>
                  <a:schemeClr val="bg1"/>
                </a:solidFill>
                <a:latin typeface="Cocogoose Pro" panose="02000503020000020004" pitchFamily="2" charset="0"/>
              </a:rPr>
              <a:t>SAMENGEVAT</a:t>
            </a:r>
          </a:p>
          <a:p>
            <a:endParaRPr lang="nl-BE" sz="22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200" dirty="0">
                <a:solidFill>
                  <a:schemeClr val="bg1"/>
                </a:solidFill>
                <a:latin typeface="Cocogoose Pro" panose="02000503020000020004" pitchFamily="2" charset="0"/>
              </a:rPr>
              <a:t>vooral theorie maar ook onderzoekend en probleemoplossend leren in labo</a:t>
            </a:r>
          </a:p>
          <a:p>
            <a:endParaRPr lang="nl-BE" sz="22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200" dirty="0">
                <a:solidFill>
                  <a:schemeClr val="bg1"/>
                </a:solidFill>
                <a:latin typeface="Cocogoose Pro" panose="02000503020000020004" pitchFamily="2" charset="0"/>
              </a:rPr>
              <a:t>veel (toegepaste) biologie, chemie en fysica</a:t>
            </a:r>
          </a:p>
          <a:p>
            <a:endParaRPr lang="nl-BE" sz="22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200" dirty="0">
                <a:solidFill>
                  <a:schemeClr val="bg1"/>
                </a:solidFill>
                <a:latin typeface="Cocogoose Pro" panose="02000503020000020004" pitchFamily="2" charset="0"/>
              </a:rPr>
              <a:t>groot belang van wiskunde: verdiepte basis + extra lesuur</a:t>
            </a:r>
          </a:p>
          <a:p>
            <a:endParaRPr lang="nl-BE" sz="2200" dirty="0">
              <a:solidFill>
                <a:schemeClr val="bg1"/>
              </a:solidFill>
              <a:latin typeface="Cocogoose Pro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83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2C94461-E86B-D7F2-FFF9-3ECD19D08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0" y="11"/>
            <a:ext cx="17175373" cy="6857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40D59F-2127-FEA9-F081-B7E803BA2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3104661"/>
            <a:ext cx="220412" cy="220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500499-C7FE-FF36-D86D-386170D8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3897567"/>
            <a:ext cx="220412" cy="22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6942B-3233-1B3B-E136-25EE4F045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4690473"/>
            <a:ext cx="220412" cy="220412"/>
          </a:xfrm>
          <a:prstGeom prst="rect">
            <a:avLst/>
          </a:prstGeom>
        </p:spPr>
      </p:pic>
      <p:pic>
        <p:nvPicPr>
          <p:cNvPr id="10" name="Tijdelijke aanduiding voor inhoud 4" descr="Afbeelding met persoon, tafel, binnen, venster&#10;&#10;&#10;&#10;Automatisch gegenereerde beschrijving">
            <a:extLst>
              <a:ext uri="{FF2B5EF4-FFF2-40B4-BE49-F238E27FC236}">
                <a16:creationId xmlns:a16="http://schemas.microsoft.com/office/drawing/2014/main" id="{C74BE132-40DC-B22B-1EE6-D779725504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36" r="-2" b="29157"/>
          <a:stretch/>
        </p:blipFill>
        <p:spPr>
          <a:xfrm>
            <a:off x="2631231" y="408342"/>
            <a:ext cx="7595119" cy="5316763"/>
          </a:xfrm>
          <a:prstGeom prst="rect">
            <a:avLst/>
          </a:prstGeom>
          <a:ln w="57150">
            <a:solidFill>
              <a:srgbClr val="8DB72B"/>
            </a:solidFill>
          </a:ln>
          <a:effectLst/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373335"/>
              </p:ext>
            </p:extLst>
          </p:nvPr>
        </p:nvGraphicFramePr>
        <p:xfrm>
          <a:off x="177234" y="3897567"/>
          <a:ext cx="2058878" cy="169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7234" y="3897567"/>
                        <a:ext cx="2058878" cy="169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7198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2C94461-E86B-D7F2-FFF9-3ECD19D08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0" y="0"/>
            <a:ext cx="17175373" cy="6857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40D59F-2127-FEA9-F081-B7E803BA2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3104661"/>
            <a:ext cx="220412" cy="220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500499-C7FE-FF36-D86D-386170D8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3897567"/>
            <a:ext cx="220412" cy="22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6942B-3233-1B3B-E136-25EE4F045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9" y="4690473"/>
            <a:ext cx="220412" cy="220412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1412227" y="2228260"/>
            <a:ext cx="1063689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200" u="sng" dirty="0">
                <a:solidFill>
                  <a:schemeClr val="bg1"/>
                </a:solidFill>
                <a:latin typeface="Cocogoose Pro" panose="02000503020000020004" pitchFamily="2" charset="0"/>
              </a:rPr>
              <a:t>SAMENGEVAT</a:t>
            </a:r>
          </a:p>
          <a:p>
            <a:endParaRPr lang="nl-BE" sz="22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200" dirty="0">
                <a:solidFill>
                  <a:schemeClr val="bg1"/>
                </a:solidFill>
                <a:latin typeface="Cocogoose Pro" panose="02000503020000020004" pitchFamily="2" charset="0"/>
              </a:rPr>
              <a:t>sterk theoretische en abstracte studierichting (gevorderde wiskunde)</a:t>
            </a:r>
            <a:br>
              <a:rPr lang="nl-BE" sz="2200" dirty="0">
                <a:solidFill>
                  <a:schemeClr val="bg1"/>
                </a:solidFill>
                <a:latin typeface="Cocogoose Pro" panose="02000503020000020004" pitchFamily="2" charset="0"/>
              </a:rPr>
            </a:br>
            <a:endParaRPr lang="nl-BE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nl-BE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200" dirty="0">
                <a:solidFill>
                  <a:schemeClr val="bg1"/>
                </a:solidFill>
                <a:latin typeface="Cocogoose Pro" panose="02000503020000020004" pitchFamily="2" charset="0"/>
              </a:rPr>
              <a:t>brede algemene vorming + verdiepte basisvorming voor talen</a:t>
            </a:r>
          </a:p>
          <a:p>
            <a:endParaRPr lang="nl-BE" sz="3200" dirty="0">
              <a:solidFill>
                <a:schemeClr val="bg1"/>
              </a:solidFill>
              <a:latin typeface="Cocogoose Pro" panose="02000503020000020004" pitchFamily="2" charset="0"/>
            </a:endParaRPr>
          </a:p>
          <a:p>
            <a:r>
              <a:rPr lang="nl-BE" sz="2200" dirty="0">
                <a:solidFill>
                  <a:schemeClr val="bg1"/>
                </a:solidFill>
                <a:latin typeface="Cocogoose Pro" panose="02000503020000020004" pitchFamily="2" charset="0"/>
              </a:rPr>
              <a:t>kernwetenschappen zijn biologie, chemie, fysica</a:t>
            </a:r>
          </a:p>
        </p:txBody>
      </p:sp>
    </p:spTree>
    <p:extLst>
      <p:ext uri="{BB962C8B-B14F-4D97-AF65-F5344CB8AC3E}">
        <p14:creationId xmlns:p14="http://schemas.microsoft.com/office/powerpoint/2010/main" val="173456094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RS_kleurenthema">
      <a:dk1>
        <a:srgbClr val="000000"/>
      </a:dk1>
      <a:lt1>
        <a:srgbClr val="FFFFFF"/>
      </a:lt1>
      <a:dk2>
        <a:srgbClr val="1D1D1D"/>
      </a:dk2>
      <a:lt2>
        <a:srgbClr val="F7F6E8"/>
      </a:lt2>
      <a:accent1>
        <a:srgbClr val="E9B300"/>
      </a:accent1>
      <a:accent2>
        <a:srgbClr val="05AFD9"/>
      </a:accent2>
      <a:accent3>
        <a:srgbClr val="EB5070"/>
      </a:accent3>
      <a:accent4>
        <a:srgbClr val="EF7E26"/>
      </a:accent4>
      <a:accent5>
        <a:srgbClr val="8CB21D"/>
      </a:accent5>
      <a:accent6>
        <a:srgbClr val="9879A5"/>
      </a:accent6>
      <a:hlink>
        <a:srgbClr val="02859A"/>
      </a:hlink>
      <a:folHlink>
        <a:srgbClr val="9220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1" id="{B3CB64C3-0032-5142-A223-650A953B34B2}" vid="{8F368B4C-0F26-1147-9984-203FDEDAAE11}"/>
    </a:ext>
  </a:extLst>
</a:theme>
</file>

<file path=ppt/theme/theme2.xml><?xml version="1.0" encoding="utf-8"?>
<a:theme xmlns:a="http://schemas.openxmlformats.org/drawingml/2006/main" name="1_Kantoorthema">
  <a:themeElements>
    <a:clrScheme name="ORS_kleurenthema">
      <a:dk1>
        <a:srgbClr val="000000"/>
      </a:dk1>
      <a:lt1>
        <a:srgbClr val="FFFFFF"/>
      </a:lt1>
      <a:dk2>
        <a:srgbClr val="1D1D1D"/>
      </a:dk2>
      <a:lt2>
        <a:srgbClr val="F7F6E8"/>
      </a:lt2>
      <a:accent1>
        <a:srgbClr val="E9B300"/>
      </a:accent1>
      <a:accent2>
        <a:srgbClr val="05AFD9"/>
      </a:accent2>
      <a:accent3>
        <a:srgbClr val="EB5070"/>
      </a:accent3>
      <a:accent4>
        <a:srgbClr val="EF7E26"/>
      </a:accent4>
      <a:accent5>
        <a:srgbClr val="8CB21D"/>
      </a:accent5>
      <a:accent6>
        <a:srgbClr val="9879A5"/>
      </a:accent6>
      <a:hlink>
        <a:srgbClr val="02859A"/>
      </a:hlink>
      <a:folHlink>
        <a:srgbClr val="9220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1" id="{B3CB64C3-0032-5142-A223-650A953B34B2}" vid="{2C95A9D2-C0D7-B542-9B79-9E44ED836A87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sjabloon_ppt_vanwinckel</Template>
  <TotalTime>6518</TotalTime>
  <Words>1168</Words>
  <Application>Microsoft Office PowerPoint</Application>
  <PresentationFormat>Widescreen</PresentationFormat>
  <Paragraphs>317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Kantoorthema</vt:lpstr>
      <vt:lpstr>1_Kantoorthema</vt:lpstr>
      <vt:lpstr>PowerPoint Presentation</vt:lpstr>
      <vt:lpstr>PowerPoint Presentation</vt:lpstr>
      <vt:lpstr>PowerPoint Presentation</vt:lpstr>
      <vt:lpstr>Specifiek voor de studierichting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Naar de derde graad …</vt:lpstr>
      <vt:lpstr>PowerPoint Presentation</vt:lpstr>
      <vt:lpstr>PowerPoint Presentation</vt:lpstr>
      <vt:lpstr>Specifiek voor de studierichting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Naar de derde graad …</vt:lpstr>
      <vt:lpstr>Daarna?</vt:lpstr>
      <vt:lpstr>PowerPoint Presentation</vt:lpstr>
      <vt:lpstr>Specifiek voor de studierichting</vt:lpstr>
      <vt:lpstr>PowerPoint Presentation</vt:lpstr>
      <vt:lpstr>Naar de derde graad …</vt:lpstr>
      <vt:lpstr>Verder studeren?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an.loix@romerocollege.be</dc:creator>
  <cp:lastModifiedBy>Roel Verwaeren</cp:lastModifiedBy>
  <cp:revision>12</cp:revision>
  <cp:lastPrinted>2024-03-29T11:46:15Z</cp:lastPrinted>
  <dcterms:created xsi:type="dcterms:W3CDTF">2024-03-18T11:50:49Z</dcterms:created>
  <dcterms:modified xsi:type="dcterms:W3CDTF">2024-04-14T20:13:00Z</dcterms:modified>
</cp:coreProperties>
</file>