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sldIdLst>
    <p:sldId id="257" r:id="rId3"/>
    <p:sldId id="301" r:id="rId4"/>
    <p:sldId id="268" r:id="rId5"/>
    <p:sldId id="366" r:id="rId6"/>
    <p:sldId id="356" r:id="rId7"/>
    <p:sldId id="357" r:id="rId8"/>
    <p:sldId id="341" r:id="rId9"/>
    <p:sldId id="262" r:id="rId10"/>
    <p:sldId id="367" r:id="rId11"/>
    <p:sldId id="368" r:id="rId12"/>
    <p:sldId id="358" r:id="rId13"/>
    <p:sldId id="369" r:id="rId14"/>
    <p:sldId id="349" r:id="rId15"/>
    <p:sldId id="354" r:id="rId16"/>
    <p:sldId id="335" r:id="rId17"/>
    <p:sldId id="359" r:id="rId18"/>
    <p:sldId id="360" r:id="rId19"/>
    <p:sldId id="347" r:id="rId20"/>
    <p:sldId id="348" r:id="rId21"/>
    <p:sldId id="259" r:id="rId22"/>
    <p:sldId id="355" r:id="rId23"/>
  </p:sldIdLst>
  <p:sldSz cx="12192000" cy="6858000"/>
  <p:notesSz cx="7104063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72"/>
    <a:srgbClr val="12899D"/>
    <a:srgbClr val="D5E8EB"/>
    <a:srgbClr val="8DB5C3"/>
    <a:srgbClr val="4CBECE"/>
    <a:srgbClr val="5A5A5A"/>
    <a:srgbClr val="E0536A"/>
    <a:srgbClr val="987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F18AD-B652-4B29-8500-361EB550172A}" v="2" dt="2024-03-19T14:15:59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60"/>
  </p:normalViewPr>
  <p:slideViewPr>
    <p:cSldViewPr snapToGrid="0">
      <p:cViewPr varScale="1">
        <p:scale>
          <a:sx n="52" d="100"/>
          <a:sy n="52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AFA1E-878D-4056-8C41-A5A5945AA892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54281E8A-FD9F-493F-B138-38FE463BE738}">
      <dgm:prSet phldrT="[Tekst]" custT="1"/>
      <dgm:spPr/>
      <dgm:t>
        <a:bodyPr/>
        <a:lstStyle/>
        <a:p>
          <a:r>
            <a:rPr lang="nl-NL" sz="1800" b="1" dirty="0">
              <a:latin typeface="Cocogoose Pro" panose="02000503020000020004" pitchFamily="2" charset="0"/>
            </a:rPr>
            <a:t>STEM DOORSTROOM </a:t>
          </a:r>
        </a:p>
        <a:p>
          <a:r>
            <a:rPr lang="nl-NL" sz="1800" b="1" dirty="0">
              <a:latin typeface="+mj-lt"/>
            </a:rPr>
            <a:t>3</a:t>
          </a:r>
          <a:r>
            <a:rPr lang="nl-NL" sz="1800" b="1" baseline="30000" dirty="0">
              <a:latin typeface="+mj-lt"/>
            </a:rPr>
            <a:t>DE</a:t>
          </a:r>
          <a:r>
            <a:rPr lang="nl-NL" sz="1800" b="1" dirty="0">
              <a:latin typeface="+mj-lt"/>
            </a:rPr>
            <a:t> GRAAD</a:t>
          </a:r>
        </a:p>
      </dgm:t>
    </dgm:pt>
    <dgm:pt modelId="{5D11B202-82DD-4B74-8E3F-B96BD10C7C8F}" type="parTrans" cxnId="{84C54AFA-9F8E-4A89-8B88-4515246E8F04}">
      <dgm:prSet/>
      <dgm:spPr/>
      <dgm:t>
        <a:bodyPr/>
        <a:lstStyle/>
        <a:p>
          <a:endParaRPr lang="nl-NL"/>
        </a:p>
      </dgm:t>
    </dgm:pt>
    <dgm:pt modelId="{172CC4B3-3FB2-4E01-9CF3-2502F54D44A5}" type="sibTrans" cxnId="{84C54AFA-9F8E-4A89-8B88-4515246E8F04}">
      <dgm:prSet/>
      <dgm:spPr/>
      <dgm:t>
        <a:bodyPr/>
        <a:lstStyle/>
        <a:p>
          <a:endParaRPr lang="nl-NL"/>
        </a:p>
      </dgm:t>
    </dgm:pt>
    <dgm:pt modelId="{73908822-E6A8-484D-A829-CF747BF8D225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Wetenschappen-wiskunde</a:t>
          </a:r>
        </a:p>
      </dgm:t>
    </dgm:pt>
    <dgm:pt modelId="{2064C8B8-10C0-4DBB-817E-6C2B3E13D457}" type="parTrans" cxnId="{61BC4B21-87A7-448A-BA6D-48657A0A3A5E}">
      <dgm:prSet/>
      <dgm:spPr/>
      <dgm:t>
        <a:bodyPr/>
        <a:lstStyle/>
        <a:p>
          <a:endParaRPr lang="nl-NL"/>
        </a:p>
      </dgm:t>
    </dgm:pt>
    <dgm:pt modelId="{368D15DD-F381-45B8-B70B-A85F1B9EE8F8}" type="sibTrans" cxnId="{61BC4B21-87A7-448A-BA6D-48657A0A3A5E}">
      <dgm:prSet/>
      <dgm:spPr/>
      <dgm:t>
        <a:bodyPr/>
        <a:lstStyle/>
        <a:p>
          <a:endParaRPr lang="nl-NL"/>
        </a:p>
      </dgm:t>
    </dgm:pt>
    <dgm:pt modelId="{C5D701FD-9742-44D4-BD6E-3C8A2633E040}">
      <dgm:prSet phldrT="[Tekst]" custT="1"/>
      <dgm:spPr/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Technologische wetenschappen en engineering</a:t>
          </a:r>
        </a:p>
      </dgm:t>
    </dgm:pt>
    <dgm:pt modelId="{41034DFC-80D0-459B-A62F-25C280D2C774}" type="parTrans" cxnId="{D79D8BAF-CB02-4584-959F-1E9F0655EEBC}">
      <dgm:prSet/>
      <dgm:spPr/>
      <dgm:t>
        <a:bodyPr/>
        <a:lstStyle/>
        <a:p>
          <a:endParaRPr lang="nl-NL"/>
        </a:p>
      </dgm:t>
    </dgm:pt>
    <dgm:pt modelId="{7BAA0C7A-CC36-400D-B3D2-217BB84698AA}" type="sibTrans" cxnId="{D79D8BAF-CB02-4584-959F-1E9F0655EEBC}">
      <dgm:prSet/>
      <dgm:spPr/>
      <dgm:t>
        <a:bodyPr/>
        <a:lstStyle/>
        <a:p>
          <a:endParaRPr lang="nl-NL"/>
        </a:p>
      </dgm:t>
    </dgm:pt>
    <dgm:pt modelId="{F5F2FD70-1B8D-49B1-A989-8772FAD2AF8B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Biotechnologische en chemische </a:t>
          </a:r>
        </a:p>
        <a:p>
          <a:r>
            <a:rPr lang="nl-NL" sz="1400" b="1" dirty="0">
              <a:latin typeface="Cocogoose Pro" panose="02000503020000020004" pitchFamily="2" charset="0"/>
            </a:rPr>
            <a:t>STEM-wetenschappe</a:t>
          </a:r>
          <a:r>
            <a:rPr lang="nl-NL" sz="1600" b="1" dirty="0">
              <a:latin typeface="Cocogoose Pro" panose="02000503020000020004" pitchFamily="2" charset="0"/>
            </a:rPr>
            <a:t>n</a:t>
          </a:r>
        </a:p>
      </dgm:t>
    </dgm:pt>
    <dgm:pt modelId="{9F1B3456-DB8D-4947-858A-11752BA86D53}" type="parTrans" cxnId="{F77D84C0-BCB0-495C-B5F1-2AE8ABB44689}">
      <dgm:prSet/>
      <dgm:spPr/>
      <dgm:t>
        <a:bodyPr/>
        <a:lstStyle/>
        <a:p>
          <a:endParaRPr lang="nl-NL"/>
        </a:p>
      </dgm:t>
    </dgm:pt>
    <dgm:pt modelId="{249EE036-5515-4C88-AE81-2DC7B895C471}" type="sibTrans" cxnId="{F77D84C0-BCB0-495C-B5F1-2AE8ABB44689}">
      <dgm:prSet/>
      <dgm:spPr/>
      <dgm:t>
        <a:bodyPr/>
        <a:lstStyle/>
        <a:p>
          <a:endParaRPr lang="nl-NL"/>
        </a:p>
      </dgm:t>
    </dgm:pt>
    <dgm:pt modelId="{3E94E076-416B-432E-96B8-FD6E019C5B32}">
      <dgm:prSet phldrT="[Tekst]" custT="1"/>
      <dgm:spPr/>
      <dgm:t>
        <a:bodyPr/>
        <a:lstStyle/>
        <a:p>
          <a:r>
            <a:rPr lang="nl-NL" sz="1600" b="1" dirty="0" err="1">
              <a:latin typeface="Cocogoose Pro" panose="02000503020000020004" pitchFamily="2" charset="0"/>
            </a:rPr>
            <a:t>Mechatronica</a:t>
          </a:r>
          <a:endParaRPr lang="nl-NL" sz="1600" b="1" dirty="0">
            <a:latin typeface="Cocogoose Pro" panose="02000503020000020004" pitchFamily="2" charset="0"/>
          </a:endParaRPr>
        </a:p>
      </dgm:t>
    </dgm:pt>
    <dgm:pt modelId="{C074534A-6938-4526-A8CD-9C03939A0FA7}" type="parTrans" cxnId="{BCA757A7-90D2-40C9-8503-A04170BC609A}">
      <dgm:prSet/>
      <dgm:spPr/>
      <dgm:t>
        <a:bodyPr/>
        <a:lstStyle/>
        <a:p>
          <a:endParaRPr lang="nl-NL"/>
        </a:p>
      </dgm:t>
    </dgm:pt>
    <dgm:pt modelId="{C5A25607-1D5C-4056-A3B7-66B87E30D287}" type="sibTrans" cxnId="{BCA757A7-90D2-40C9-8503-A04170BC609A}">
      <dgm:prSet/>
      <dgm:spPr/>
      <dgm:t>
        <a:bodyPr/>
        <a:lstStyle/>
        <a:p>
          <a:endParaRPr lang="nl-NL"/>
        </a:p>
      </dgm:t>
    </dgm:pt>
    <dgm:pt modelId="{0792AA15-13DA-4DD8-9CD2-6A6B63DB16BA}">
      <dgm:prSet phldrT="[Tekst]" custT="1"/>
      <dgm:spPr/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Informatica- en </a:t>
          </a:r>
          <a:r>
            <a:rPr lang="nl-NL" sz="1400" b="1" dirty="0" err="1">
              <a:latin typeface="Cocogoose Pro" panose="02000503020000020004" pitchFamily="2" charset="0"/>
            </a:rPr>
            <a:t>communicatie-wetenschappen</a:t>
          </a:r>
          <a:endParaRPr lang="nl-NL" sz="1400" b="1" dirty="0">
            <a:latin typeface="Cocogoose Pro" panose="02000503020000020004" pitchFamily="2" charset="0"/>
          </a:endParaRPr>
        </a:p>
      </dgm:t>
    </dgm:pt>
    <dgm:pt modelId="{97466E58-C507-4FCE-90EE-90455947CBEE}" type="parTrans" cxnId="{31BB3B6D-5B32-4860-83F7-1E332A6F2138}">
      <dgm:prSet/>
      <dgm:spPr/>
      <dgm:t>
        <a:bodyPr/>
        <a:lstStyle/>
        <a:p>
          <a:endParaRPr lang="nl-NL"/>
        </a:p>
      </dgm:t>
    </dgm:pt>
    <dgm:pt modelId="{16D8ACE8-C43A-40CE-A30B-C3DE329C3719}" type="sibTrans" cxnId="{31BB3B6D-5B32-4860-83F7-1E332A6F2138}">
      <dgm:prSet/>
      <dgm:spPr/>
      <dgm:t>
        <a:bodyPr/>
        <a:lstStyle/>
        <a:p>
          <a:endParaRPr lang="nl-NL"/>
        </a:p>
      </dgm:t>
    </dgm:pt>
    <dgm:pt modelId="{6A5BE154-93EB-4949-8BB6-8F0D1288BDA4}" type="pres">
      <dgm:prSet presAssocID="{AE8AFA1E-878D-4056-8C41-A5A5945AA8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D4C3CE-3748-4C64-8F13-6A4BDF8A6278}" type="pres">
      <dgm:prSet presAssocID="{54281E8A-FD9F-493F-B138-38FE463BE738}" presName="hierRoot1" presStyleCnt="0">
        <dgm:presLayoutVars>
          <dgm:hierBranch val="init"/>
        </dgm:presLayoutVars>
      </dgm:prSet>
      <dgm:spPr/>
    </dgm:pt>
    <dgm:pt modelId="{927C5F66-FC4D-4A09-80F5-FD4A074B2DEF}" type="pres">
      <dgm:prSet presAssocID="{54281E8A-FD9F-493F-B138-38FE463BE738}" presName="rootComposite1" presStyleCnt="0"/>
      <dgm:spPr/>
    </dgm:pt>
    <dgm:pt modelId="{B6DFB044-4F80-46AA-92BD-09816224F40A}" type="pres">
      <dgm:prSet presAssocID="{54281E8A-FD9F-493F-B138-38FE463BE738}" presName="rootText1" presStyleLbl="node0" presStyleIdx="0" presStyleCnt="1" custScaleX="109673" custScaleY="205876">
        <dgm:presLayoutVars>
          <dgm:chPref val="3"/>
        </dgm:presLayoutVars>
      </dgm:prSet>
      <dgm:spPr/>
    </dgm:pt>
    <dgm:pt modelId="{D143ABA8-54D6-421F-8216-28BD70E83260}" type="pres">
      <dgm:prSet presAssocID="{54281E8A-FD9F-493F-B138-38FE463BE738}" presName="rootConnector1" presStyleLbl="node1" presStyleIdx="0" presStyleCnt="0"/>
      <dgm:spPr/>
    </dgm:pt>
    <dgm:pt modelId="{1D720CBF-DE47-438B-846E-91F16A084330}" type="pres">
      <dgm:prSet presAssocID="{54281E8A-FD9F-493F-B138-38FE463BE738}" presName="hierChild2" presStyleCnt="0"/>
      <dgm:spPr/>
    </dgm:pt>
    <dgm:pt modelId="{E02B3875-FE3E-46DB-B6EB-C035A6CB250A}" type="pres">
      <dgm:prSet presAssocID="{2064C8B8-10C0-4DBB-817E-6C2B3E13D457}" presName="Name37" presStyleLbl="parChTrans1D2" presStyleIdx="0" presStyleCnt="5"/>
      <dgm:spPr/>
    </dgm:pt>
    <dgm:pt modelId="{25011FAB-AEFC-499A-9FA6-10F9FDDE5909}" type="pres">
      <dgm:prSet presAssocID="{73908822-E6A8-484D-A829-CF747BF8D225}" presName="hierRoot2" presStyleCnt="0">
        <dgm:presLayoutVars>
          <dgm:hierBranch val="init"/>
        </dgm:presLayoutVars>
      </dgm:prSet>
      <dgm:spPr/>
    </dgm:pt>
    <dgm:pt modelId="{0708E8B2-D5EA-438B-A0FE-B9F62808D7B9}" type="pres">
      <dgm:prSet presAssocID="{73908822-E6A8-484D-A829-CF747BF8D225}" presName="rootComposite" presStyleCnt="0"/>
      <dgm:spPr/>
    </dgm:pt>
    <dgm:pt modelId="{59020DAA-2DE6-4551-96C2-DC0BE9B65BAF}" type="pres">
      <dgm:prSet presAssocID="{73908822-E6A8-484D-A829-CF747BF8D225}" presName="rootText" presStyleLbl="node2" presStyleIdx="0" presStyleCnt="5" custScaleY="137779">
        <dgm:presLayoutVars>
          <dgm:chPref val="3"/>
        </dgm:presLayoutVars>
      </dgm:prSet>
      <dgm:spPr/>
    </dgm:pt>
    <dgm:pt modelId="{912534C1-DE95-4CF4-9713-A9AA37347A1A}" type="pres">
      <dgm:prSet presAssocID="{73908822-E6A8-484D-A829-CF747BF8D225}" presName="rootConnector" presStyleLbl="node2" presStyleIdx="0" presStyleCnt="5"/>
      <dgm:spPr/>
    </dgm:pt>
    <dgm:pt modelId="{A60D1D9B-9128-4176-A13A-625C6B46B3A0}" type="pres">
      <dgm:prSet presAssocID="{73908822-E6A8-484D-A829-CF747BF8D225}" presName="hierChild4" presStyleCnt="0"/>
      <dgm:spPr/>
    </dgm:pt>
    <dgm:pt modelId="{139D6228-A59B-47E5-9281-C1FA93830520}" type="pres">
      <dgm:prSet presAssocID="{73908822-E6A8-484D-A829-CF747BF8D225}" presName="hierChild5" presStyleCnt="0"/>
      <dgm:spPr/>
    </dgm:pt>
    <dgm:pt modelId="{67804989-BEED-4E50-BDD8-F4EE8F567A10}" type="pres">
      <dgm:prSet presAssocID="{41034DFC-80D0-459B-A62F-25C280D2C774}" presName="Name37" presStyleLbl="parChTrans1D2" presStyleIdx="1" presStyleCnt="5"/>
      <dgm:spPr/>
    </dgm:pt>
    <dgm:pt modelId="{BAD59103-AAFC-4D5A-B671-C77FC6FF08AB}" type="pres">
      <dgm:prSet presAssocID="{C5D701FD-9742-44D4-BD6E-3C8A2633E040}" presName="hierRoot2" presStyleCnt="0">
        <dgm:presLayoutVars>
          <dgm:hierBranch val="init"/>
        </dgm:presLayoutVars>
      </dgm:prSet>
      <dgm:spPr/>
    </dgm:pt>
    <dgm:pt modelId="{323D8574-C169-4E91-8631-BBDC9FC72331}" type="pres">
      <dgm:prSet presAssocID="{C5D701FD-9742-44D4-BD6E-3C8A2633E040}" presName="rootComposite" presStyleCnt="0"/>
      <dgm:spPr/>
    </dgm:pt>
    <dgm:pt modelId="{DCCB57EF-CE40-4B6B-9991-CF706CD41200}" type="pres">
      <dgm:prSet presAssocID="{C5D701FD-9742-44D4-BD6E-3C8A2633E040}" presName="rootText" presStyleLbl="node2" presStyleIdx="1" presStyleCnt="5" custScaleY="137779">
        <dgm:presLayoutVars>
          <dgm:chPref val="3"/>
        </dgm:presLayoutVars>
      </dgm:prSet>
      <dgm:spPr/>
    </dgm:pt>
    <dgm:pt modelId="{A9BEF2B7-DBF6-4494-8A4F-4C3E684BAC57}" type="pres">
      <dgm:prSet presAssocID="{C5D701FD-9742-44D4-BD6E-3C8A2633E040}" presName="rootConnector" presStyleLbl="node2" presStyleIdx="1" presStyleCnt="5"/>
      <dgm:spPr/>
    </dgm:pt>
    <dgm:pt modelId="{77CBD388-C76C-41AE-818D-99EE4E6EDFBE}" type="pres">
      <dgm:prSet presAssocID="{C5D701FD-9742-44D4-BD6E-3C8A2633E040}" presName="hierChild4" presStyleCnt="0"/>
      <dgm:spPr/>
    </dgm:pt>
    <dgm:pt modelId="{237D6043-76B4-4482-A413-D226444D9D7A}" type="pres">
      <dgm:prSet presAssocID="{C5D701FD-9742-44D4-BD6E-3C8A2633E040}" presName="hierChild5" presStyleCnt="0"/>
      <dgm:spPr/>
    </dgm:pt>
    <dgm:pt modelId="{632E498D-FEDD-4176-AD05-46FCF7CC8EE0}" type="pres">
      <dgm:prSet presAssocID="{9F1B3456-DB8D-4947-858A-11752BA86D53}" presName="Name37" presStyleLbl="parChTrans1D2" presStyleIdx="2" presStyleCnt="5"/>
      <dgm:spPr/>
    </dgm:pt>
    <dgm:pt modelId="{F089B204-6CB6-4169-A06D-3A5FD6E2E1FD}" type="pres">
      <dgm:prSet presAssocID="{F5F2FD70-1B8D-49B1-A989-8772FAD2AF8B}" presName="hierRoot2" presStyleCnt="0">
        <dgm:presLayoutVars>
          <dgm:hierBranch val="init"/>
        </dgm:presLayoutVars>
      </dgm:prSet>
      <dgm:spPr/>
    </dgm:pt>
    <dgm:pt modelId="{903285B4-FFB9-47BC-9493-CBE3BCE927FF}" type="pres">
      <dgm:prSet presAssocID="{F5F2FD70-1B8D-49B1-A989-8772FAD2AF8B}" presName="rootComposite" presStyleCnt="0"/>
      <dgm:spPr/>
    </dgm:pt>
    <dgm:pt modelId="{76614621-FCF3-4B45-845F-035310ADAD66}" type="pres">
      <dgm:prSet presAssocID="{F5F2FD70-1B8D-49B1-A989-8772FAD2AF8B}" presName="rootText" presStyleLbl="node2" presStyleIdx="2" presStyleCnt="5" custScaleX="110640" custScaleY="176892">
        <dgm:presLayoutVars>
          <dgm:chPref val="3"/>
        </dgm:presLayoutVars>
      </dgm:prSet>
      <dgm:spPr/>
    </dgm:pt>
    <dgm:pt modelId="{6B4B350F-74CC-4FA4-B0A0-D37BE4DC70F9}" type="pres">
      <dgm:prSet presAssocID="{F5F2FD70-1B8D-49B1-A989-8772FAD2AF8B}" presName="rootConnector" presStyleLbl="node2" presStyleIdx="2" presStyleCnt="5"/>
      <dgm:spPr/>
    </dgm:pt>
    <dgm:pt modelId="{E82B94E3-9636-4D7B-9CC3-0B18B3679936}" type="pres">
      <dgm:prSet presAssocID="{F5F2FD70-1B8D-49B1-A989-8772FAD2AF8B}" presName="hierChild4" presStyleCnt="0"/>
      <dgm:spPr/>
    </dgm:pt>
    <dgm:pt modelId="{FFD4D183-9F5E-416D-88B9-A166BD310B48}" type="pres">
      <dgm:prSet presAssocID="{F5F2FD70-1B8D-49B1-A989-8772FAD2AF8B}" presName="hierChild5" presStyleCnt="0"/>
      <dgm:spPr/>
    </dgm:pt>
    <dgm:pt modelId="{FD9FAF93-0D3C-40AD-ADD2-4147D9F768A2}" type="pres">
      <dgm:prSet presAssocID="{C074534A-6938-4526-A8CD-9C03939A0FA7}" presName="Name37" presStyleLbl="parChTrans1D2" presStyleIdx="3" presStyleCnt="5"/>
      <dgm:spPr/>
    </dgm:pt>
    <dgm:pt modelId="{4AF2FB25-8FA1-425B-AF6E-45B7CC65975D}" type="pres">
      <dgm:prSet presAssocID="{3E94E076-416B-432E-96B8-FD6E019C5B32}" presName="hierRoot2" presStyleCnt="0">
        <dgm:presLayoutVars>
          <dgm:hierBranch val="init"/>
        </dgm:presLayoutVars>
      </dgm:prSet>
      <dgm:spPr/>
    </dgm:pt>
    <dgm:pt modelId="{9043D273-C376-4983-A8E3-E1C6FFB73A23}" type="pres">
      <dgm:prSet presAssocID="{3E94E076-416B-432E-96B8-FD6E019C5B32}" presName="rootComposite" presStyleCnt="0"/>
      <dgm:spPr/>
    </dgm:pt>
    <dgm:pt modelId="{3A69DB9A-B21F-4168-90FD-2F078B68B9EF}" type="pres">
      <dgm:prSet presAssocID="{3E94E076-416B-432E-96B8-FD6E019C5B32}" presName="rootText" presStyleLbl="node2" presStyleIdx="3" presStyleCnt="5" custScaleY="137779">
        <dgm:presLayoutVars>
          <dgm:chPref val="3"/>
        </dgm:presLayoutVars>
      </dgm:prSet>
      <dgm:spPr/>
    </dgm:pt>
    <dgm:pt modelId="{CBAAA07E-2062-4F8A-8370-4D98AC77D3C5}" type="pres">
      <dgm:prSet presAssocID="{3E94E076-416B-432E-96B8-FD6E019C5B32}" presName="rootConnector" presStyleLbl="node2" presStyleIdx="3" presStyleCnt="5"/>
      <dgm:spPr/>
    </dgm:pt>
    <dgm:pt modelId="{6B324DF9-BF8D-428D-9273-7B08FA8044C8}" type="pres">
      <dgm:prSet presAssocID="{3E94E076-416B-432E-96B8-FD6E019C5B32}" presName="hierChild4" presStyleCnt="0"/>
      <dgm:spPr/>
    </dgm:pt>
    <dgm:pt modelId="{83E30AB2-8BC6-48DD-A765-C593CC1ECFB9}" type="pres">
      <dgm:prSet presAssocID="{3E94E076-416B-432E-96B8-FD6E019C5B32}" presName="hierChild5" presStyleCnt="0"/>
      <dgm:spPr/>
    </dgm:pt>
    <dgm:pt modelId="{84BDE6F1-D51E-48BA-88BD-EE52E67F4E06}" type="pres">
      <dgm:prSet presAssocID="{97466E58-C507-4FCE-90EE-90455947CBEE}" presName="Name37" presStyleLbl="parChTrans1D2" presStyleIdx="4" presStyleCnt="5"/>
      <dgm:spPr/>
    </dgm:pt>
    <dgm:pt modelId="{471D2CCE-E372-4D03-BA92-BD41E7179426}" type="pres">
      <dgm:prSet presAssocID="{0792AA15-13DA-4DD8-9CD2-6A6B63DB16BA}" presName="hierRoot2" presStyleCnt="0">
        <dgm:presLayoutVars>
          <dgm:hierBranch val="init"/>
        </dgm:presLayoutVars>
      </dgm:prSet>
      <dgm:spPr/>
    </dgm:pt>
    <dgm:pt modelId="{54EAFEC9-053F-4CA6-8756-9BA335B37F30}" type="pres">
      <dgm:prSet presAssocID="{0792AA15-13DA-4DD8-9CD2-6A6B63DB16BA}" presName="rootComposite" presStyleCnt="0"/>
      <dgm:spPr/>
    </dgm:pt>
    <dgm:pt modelId="{E9C895DB-EFAA-41AE-B6BB-EAFAD6E6A9E3}" type="pres">
      <dgm:prSet presAssocID="{0792AA15-13DA-4DD8-9CD2-6A6B63DB16BA}" presName="rootText" presStyleLbl="node2" presStyleIdx="4" presStyleCnt="5" custScaleY="137779">
        <dgm:presLayoutVars>
          <dgm:chPref val="3"/>
        </dgm:presLayoutVars>
      </dgm:prSet>
      <dgm:spPr/>
    </dgm:pt>
    <dgm:pt modelId="{12C790DA-7403-4093-8CC4-2203C347E3F2}" type="pres">
      <dgm:prSet presAssocID="{0792AA15-13DA-4DD8-9CD2-6A6B63DB16BA}" presName="rootConnector" presStyleLbl="node2" presStyleIdx="4" presStyleCnt="5"/>
      <dgm:spPr/>
    </dgm:pt>
    <dgm:pt modelId="{F7B3D0DD-F203-4C96-91CB-B2229596D65D}" type="pres">
      <dgm:prSet presAssocID="{0792AA15-13DA-4DD8-9CD2-6A6B63DB16BA}" presName="hierChild4" presStyleCnt="0"/>
      <dgm:spPr/>
    </dgm:pt>
    <dgm:pt modelId="{7AF23244-8A9F-476C-AE8D-AF06791B58CC}" type="pres">
      <dgm:prSet presAssocID="{0792AA15-13DA-4DD8-9CD2-6A6B63DB16BA}" presName="hierChild5" presStyleCnt="0"/>
      <dgm:spPr/>
    </dgm:pt>
    <dgm:pt modelId="{4948139A-3252-4758-BF62-46613590958E}" type="pres">
      <dgm:prSet presAssocID="{54281E8A-FD9F-493F-B138-38FE463BE738}" presName="hierChild3" presStyleCnt="0"/>
      <dgm:spPr/>
    </dgm:pt>
  </dgm:ptLst>
  <dgm:cxnLst>
    <dgm:cxn modelId="{7BE29F16-725C-4750-8551-E3EA15FEE21B}" type="presOf" srcId="{C5D701FD-9742-44D4-BD6E-3C8A2633E040}" destId="{A9BEF2B7-DBF6-4494-8A4F-4C3E684BAC57}" srcOrd="1" destOrd="0" presId="urn:microsoft.com/office/officeart/2005/8/layout/orgChart1"/>
    <dgm:cxn modelId="{61BC4B21-87A7-448A-BA6D-48657A0A3A5E}" srcId="{54281E8A-FD9F-493F-B138-38FE463BE738}" destId="{73908822-E6A8-484D-A829-CF747BF8D225}" srcOrd="0" destOrd="0" parTransId="{2064C8B8-10C0-4DBB-817E-6C2B3E13D457}" sibTransId="{368D15DD-F381-45B8-B70B-A85F1B9EE8F8}"/>
    <dgm:cxn modelId="{59ABF041-84D2-4635-BE25-654061DCFB5C}" type="presOf" srcId="{2064C8B8-10C0-4DBB-817E-6C2B3E13D457}" destId="{E02B3875-FE3E-46DB-B6EB-C035A6CB250A}" srcOrd="0" destOrd="0" presId="urn:microsoft.com/office/officeart/2005/8/layout/orgChart1"/>
    <dgm:cxn modelId="{D138316D-C8F4-4334-BB20-CC85247C6AF2}" type="presOf" srcId="{73908822-E6A8-484D-A829-CF747BF8D225}" destId="{912534C1-DE95-4CF4-9713-A9AA37347A1A}" srcOrd="1" destOrd="0" presId="urn:microsoft.com/office/officeart/2005/8/layout/orgChart1"/>
    <dgm:cxn modelId="{31BB3B6D-5B32-4860-83F7-1E332A6F2138}" srcId="{54281E8A-FD9F-493F-B138-38FE463BE738}" destId="{0792AA15-13DA-4DD8-9CD2-6A6B63DB16BA}" srcOrd="4" destOrd="0" parTransId="{97466E58-C507-4FCE-90EE-90455947CBEE}" sibTransId="{16D8ACE8-C43A-40CE-A30B-C3DE329C3719}"/>
    <dgm:cxn modelId="{F1C18F6F-9D10-4824-BA84-DB8E961B62D4}" type="presOf" srcId="{9F1B3456-DB8D-4947-858A-11752BA86D53}" destId="{632E498D-FEDD-4176-AD05-46FCF7CC8EE0}" srcOrd="0" destOrd="0" presId="urn:microsoft.com/office/officeart/2005/8/layout/orgChart1"/>
    <dgm:cxn modelId="{5DE7D070-44E9-449C-AD78-E7B1095DBD41}" type="presOf" srcId="{73908822-E6A8-484D-A829-CF747BF8D225}" destId="{59020DAA-2DE6-4551-96C2-DC0BE9B65BAF}" srcOrd="0" destOrd="0" presId="urn:microsoft.com/office/officeart/2005/8/layout/orgChart1"/>
    <dgm:cxn modelId="{8A2CB57F-A87A-443A-A7A4-822CC5879F93}" type="presOf" srcId="{3E94E076-416B-432E-96B8-FD6E019C5B32}" destId="{3A69DB9A-B21F-4168-90FD-2F078B68B9EF}" srcOrd="0" destOrd="0" presId="urn:microsoft.com/office/officeart/2005/8/layout/orgChart1"/>
    <dgm:cxn modelId="{2A31DC8B-475A-4CFC-A561-C096337D2206}" type="presOf" srcId="{54281E8A-FD9F-493F-B138-38FE463BE738}" destId="{D143ABA8-54D6-421F-8216-28BD70E83260}" srcOrd="1" destOrd="0" presId="urn:microsoft.com/office/officeart/2005/8/layout/orgChart1"/>
    <dgm:cxn modelId="{85013693-B357-43C4-91C8-6F1AC4439A1D}" type="presOf" srcId="{41034DFC-80D0-459B-A62F-25C280D2C774}" destId="{67804989-BEED-4E50-BDD8-F4EE8F567A10}" srcOrd="0" destOrd="0" presId="urn:microsoft.com/office/officeart/2005/8/layout/orgChart1"/>
    <dgm:cxn modelId="{AE5EDB94-B3A7-46D5-9442-741061CFCF0D}" type="presOf" srcId="{0792AA15-13DA-4DD8-9CD2-6A6B63DB16BA}" destId="{12C790DA-7403-4093-8CC4-2203C347E3F2}" srcOrd="1" destOrd="0" presId="urn:microsoft.com/office/officeart/2005/8/layout/orgChart1"/>
    <dgm:cxn modelId="{E666249D-D88F-41B5-B2B0-81C410CDEF8E}" type="presOf" srcId="{F5F2FD70-1B8D-49B1-A989-8772FAD2AF8B}" destId="{76614621-FCF3-4B45-845F-035310ADAD66}" srcOrd="0" destOrd="0" presId="urn:microsoft.com/office/officeart/2005/8/layout/orgChart1"/>
    <dgm:cxn modelId="{4666A19E-F4AE-40C6-9013-C3C74DE3EF03}" type="presOf" srcId="{54281E8A-FD9F-493F-B138-38FE463BE738}" destId="{B6DFB044-4F80-46AA-92BD-09816224F40A}" srcOrd="0" destOrd="0" presId="urn:microsoft.com/office/officeart/2005/8/layout/orgChart1"/>
    <dgm:cxn modelId="{BCA757A7-90D2-40C9-8503-A04170BC609A}" srcId="{54281E8A-FD9F-493F-B138-38FE463BE738}" destId="{3E94E076-416B-432E-96B8-FD6E019C5B32}" srcOrd="3" destOrd="0" parTransId="{C074534A-6938-4526-A8CD-9C03939A0FA7}" sibTransId="{C5A25607-1D5C-4056-A3B7-66B87E30D287}"/>
    <dgm:cxn modelId="{C6B7F7AB-7142-41A8-A613-EAC92BE68D51}" type="presOf" srcId="{97466E58-C507-4FCE-90EE-90455947CBEE}" destId="{84BDE6F1-D51E-48BA-88BD-EE52E67F4E06}" srcOrd="0" destOrd="0" presId="urn:microsoft.com/office/officeart/2005/8/layout/orgChart1"/>
    <dgm:cxn modelId="{7FF7F2AD-DF5D-4E49-8B98-175339914E04}" type="presOf" srcId="{C074534A-6938-4526-A8CD-9C03939A0FA7}" destId="{FD9FAF93-0D3C-40AD-ADD2-4147D9F768A2}" srcOrd="0" destOrd="0" presId="urn:microsoft.com/office/officeart/2005/8/layout/orgChart1"/>
    <dgm:cxn modelId="{D79D8BAF-CB02-4584-959F-1E9F0655EEBC}" srcId="{54281E8A-FD9F-493F-B138-38FE463BE738}" destId="{C5D701FD-9742-44D4-BD6E-3C8A2633E040}" srcOrd="1" destOrd="0" parTransId="{41034DFC-80D0-459B-A62F-25C280D2C774}" sibTransId="{7BAA0C7A-CC36-400D-B3D2-217BB84698AA}"/>
    <dgm:cxn modelId="{34699BB1-E51A-4B1E-96A1-D50778F48CCA}" type="presOf" srcId="{3E94E076-416B-432E-96B8-FD6E019C5B32}" destId="{CBAAA07E-2062-4F8A-8370-4D98AC77D3C5}" srcOrd="1" destOrd="0" presId="urn:microsoft.com/office/officeart/2005/8/layout/orgChart1"/>
    <dgm:cxn modelId="{D65EF2BB-BCC0-48A1-82A6-0CE0DEB96F31}" type="presOf" srcId="{F5F2FD70-1B8D-49B1-A989-8772FAD2AF8B}" destId="{6B4B350F-74CC-4FA4-B0A0-D37BE4DC70F9}" srcOrd="1" destOrd="0" presId="urn:microsoft.com/office/officeart/2005/8/layout/orgChart1"/>
    <dgm:cxn modelId="{F77D84C0-BCB0-495C-B5F1-2AE8ABB44689}" srcId="{54281E8A-FD9F-493F-B138-38FE463BE738}" destId="{F5F2FD70-1B8D-49B1-A989-8772FAD2AF8B}" srcOrd="2" destOrd="0" parTransId="{9F1B3456-DB8D-4947-858A-11752BA86D53}" sibTransId="{249EE036-5515-4C88-AE81-2DC7B895C471}"/>
    <dgm:cxn modelId="{5E206CD9-778F-4F5C-BB3B-A7516DE1DE7D}" type="presOf" srcId="{AE8AFA1E-878D-4056-8C41-A5A5945AA892}" destId="{6A5BE154-93EB-4949-8BB6-8F0D1288BDA4}" srcOrd="0" destOrd="0" presId="urn:microsoft.com/office/officeart/2005/8/layout/orgChart1"/>
    <dgm:cxn modelId="{B490EDE0-5C25-423D-A835-20B98BA53C24}" type="presOf" srcId="{0792AA15-13DA-4DD8-9CD2-6A6B63DB16BA}" destId="{E9C895DB-EFAA-41AE-B6BB-EAFAD6E6A9E3}" srcOrd="0" destOrd="0" presId="urn:microsoft.com/office/officeart/2005/8/layout/orgChart1"/>
    <dgm:cxn modelId="{DBB2C6F3-DBA2-45EE-BB2E-C1FE7ACE31FD}" type="presOf" srcId="{C5D701FD-9742-44D4-BD6E-3C8A2633E040}" destId="{DCCB57EF-CE40-4B6B-9991-CF706CD41200}" srcOrd="0" destOrd="0" presId="urn:microsoft.com/office/officeart/2005/8/layout/orgChart1"/>
    <dgm:cxn modelId="{84C54AFA-9F8E-4A89-8B88-4515246E8F04}" srcId="{AE8AFA1E-878D-4056-8C41-A5A5945AA892}" destId="{54281E8A-FD9F-493F-B138-38FE463BE738}" srcOrd="0" destOrd="0" parTransId="{5D11B202-82DD-4B74-8E3F-B96BD10C7C8F}" sibTransId="{172CC4B3-3FB2-4E01-9CF3-2502F54D44A5}"/>
    <dgm:cxn modelId="{6A811DE0-2C50-47DE-ADA9-4C3E1B544276}" type="presParOf" srcId="{6A5BE154-93EB-4949-8BB6-8F0D1288BDA4}" destId="{8ED4C3CE-3748-4C64-8F13-6A4BDF8A6278}" srcOrd="0" destOrd="0" presId="urn:microsoft.com/office/officeart/2005/8/layout/orgChart1"/>
    <dgm:cxn modelId="{D930BBD5-6C36-4A04-97D7-E1A153787153}" type="presParOf" srcId="{8ED4C3CE-3748-4C64-8F13-6A4BDF8A6278}" destId="{927C5F66-FC4D-4A09-80F5-FD4A074B2DEF}" srcOrd="0" destOrd="0" presId="urn:microsoft.com/office/officeart/2005/8/layout/orgChart1"/>
    <dgm:cxn modelId="{D1E82944-4470-453A-9794-0DFECA9210FB}" type="presParOf" srcId="{927C5F66-FC4D-4A09-80F5-FD4A074B2DEF}" destId="{B6DFB044-4F80-46AA-92BD-09816224F40A}" srcOrd="0" destOrd="0" presId="urn:microsoft.com/office/officeart/2005/8/layout/orgChart1"/>
    <dgm:cxn modelId="{91C53BF4-A9A8-4718-9B88-D198FE7559A5}" type="presParOf" srcId="{927C5F66-FC4D-4A09-80F5-FD4A074B2DEF}" destId="{D143ABA8-54D6-421F-8216-28BD70E83260}" srcOrd="1" destOrd="0" presId="urn:microsoft.com/office/officeart/2005/8/layout/orgChart1"/>
    <dgm:cxn modelId="{3F48F419-2E84-4C02-957A-4941D2B2C799}" type="presParOf" srcId="{8ED4C3CE-3748-4C64-8F13-6A4BDF8A6278}" destId="{1D720CBF-DE47-438B-846E-91F16A084330}" srcOrd="1" destOrd="0" presId="urn:microsoft.com/office/officeart/2005/8/layout/orgChart1"/>
    <dgm:cxn modelId="{AAC3C67A-0972-4494-B4BB-8C6520658B04}" type="presParOf" srcId="{1D720CBF-DE47-438B-846E-91F16A084330}" destId="{E02B3875-FE3E-46DB-B6EB-C035A6CB250A}" srcOrd="0" destOrd="0" presId="urn:microsoft.com/office/officeart/2005/8/layout/orgChart1"/>
    <dgm:cxn modelId="{6D3B4E02-42DF-40D7-8629-9996B9FEF258}" type="presParOf" srcId="{1D720CBF-DE47-438B-846E-91F16A084330}" destId="{25011FAB-AEFC-499A-9FA6-10F9FDDE5909}" srcOrd="1" destOrd="0" presId="urn:microsoft.com/office/officeart/2005/8/layout/orgChart1"/>
    <dgm:cxn modelId="{02C1B80C-1AE2-4DBD-9523-2961DB3F5F5F}" type="presParOf" srcId="{25011FAB-AEFC-499A-9FA6-10F9FDDE5909}" destId="{0708E8B2-D5EA-438B-A0FE-B9F62808D7B9}" srcOrd="0" destOrd="0" presId="urn:microsoft.com/office/officeart/2005/8/layout/orgChart1"/>
    <dgm:cxn modelId="{C3B7DA64-56AB-45C3-B997-C608DA22D376}" type="presParOf" srcId="{0708E8B2-D5EA-438B-A0FE-B9F62808D7B9}" destId="{59020DAA-2DE6-4551-96C2-DC0BE9B65BAF}" srcOrd="0" destOrd="0" presId="urn:microsoft.com/office/officeart/2005/8/layout/orgChart1"/>
    <dgm:cxn modelId="{F55474A0-1FD4-4DB0-B08D-03DA423DDA01}" type="presParOf" srcId="{0708E8B2-D5EA-438B-A0FE-B9F62808D7B9}" destId="{912534C1-DE95-4CF4-9713-A9AA37347A1A}" srcOrd="1" destOrd="0" presId="urn:microsoft.com/office/officeart/2005/8/layout/orgChart1"/>
    <dgm:cxn modelId="{B45CFB6B-3C18-4FC1-9EF2-A1E8751F121D}" type="presParOf" srcId="{25011FAB-AEFC-499A-9FA6-10F9FDDE5909}" destId="{A60D1D9B-9128-4176-A13A-625C6B46B3A0}" srcOrd="1" destOrd="0" presId="urn:microsoft.com/office/officeart/2005/8/layout/orgChart1"/>
    <dgm:cxn modelId="{AA9B5076-4816-4AD3-873A-D7452B464EB5}" type="presParOf" srcId="{25011FAB-AEFC-499A-9FA6-10F9FDDE5909}" destId="{139D6228-A59B-47E5-9281-C1FA93830520}" srcOrd="2" destOrd="0" presId="urn:microsoft.com/office/officeart/2005/8/layout/orgChart1"/>
    <dgm:cxn modelId="{2FBBD16B-8C0C-4602-ADCF-E940406E7488}" type="presParOf" srcId="{1D720CBF-DE47-438B-846E-91F16A084330}" destId="{67804989-BEED-4E50-BDD8-F4EE8F567A10}" srcOrd="2" destOrd="0" presId="urn:microsoft.com/office/officeart/2005/8/layout/orgChart1"/>
    <dgm:cxn modelId="{33E428F0-E1E8-48A9-BA96-489AE2B70651}" type="presParOf" srcId="{1D720CBF-DE47-438B-846E-91F16A084330}" destId="{BAD59103-AAFC-4D5A-B671-C77FC6FF08AB}" srcOrd="3" destOrd="0" presId="urn:microsoft.com/office/officeart/2005/8/layout/orgChart1"/>
    <dgm:cxn modelId="{2C88F2A9-1415-4A8A-A722-329270810577}" type="presParOf" srcId="{BAD59103-AAFC-4D5A-B671-C77FC6FF08AB}" destId="{323D8574-C169-4E91-8631-BBDC9FC72331}" srcOrd="0" destOrd="0" presId="urn:microsoft.com/office/officeart/2005/8/layout/orgChart1"/>
    <dgm:cxn modelId="{95E9EDF8-C6BC-49F5-A624-9A329D9FBB49}" type="presParOf" srcId="{323D8574-C169-4E91-8631-BBDC9FC72331}" destId="{DCCB57EF-CE40-4B6B-9991-CF706CD41200}" srcOrd="0" destOrd="0" presId="urn:microsoft.com/office/officeart/2005/8/layout/orgChart1"/>
    <dgm:cxn modelId="{FC638E14-BF34-40A5-9381-14CE858EFF3B}" type="presParOf" srcId="{323D8574-C169-4E91-8631-BBDC9FC72331}" destId="{A9BEF2B7-DBF6-4494-8A4F-4C3E684BAC57}" srcOrd="1" destOrd="0" presId="urn:microsoft.com/office/officeart/2005/8/layout/orgChart1"/>
    <dgm:cxn modelId="{F569138A-384F-4172-B65B-3EBC30C8F7E3}" type="presParOf" srcId="{BAD59103-AAFC-4D5A-B671-C77FC6FF08AB}" destId="{77CBD388-C76C-41AE-818D-99EE4E6EDFBE}" srcOrd="1" destOrd="0" presId="urn:microsoft.com/office/officeart/2005/8/layout/orgChart1"/>
    <dgm:cxn modelId="{DE5AC162-ACE3-4F77-AC21-D940C70427A7}" type="presParOf" srcId="{BAD59103-AAFC-4D5A-B671-C77FC6FF08AB}" destId="{237D6043-76B4-4482-A413-D226444D9D7A}" srcOrd="2" destOrd="0" presId="urn:microsoft.com/office/officeart/2005/8/layout/orgChart1"/>
    <dgm:cxn modelId="{709FD3DC-2444-4FF8-A0EA-FBDEABCA8D6F}" type="presParOf" srcId="{1D720CBF-DE47-438B-846E-91F16A084330}" destId="{632E498D-FEDD-4176-AD05-46FCF7CC8EE0}" srcOrd="4" destOrd="0" presId="urn:microsoft.com/office/officeart/2005/8/layout/orgChart1"/>
    <dgm:cxn modelId="{B758681C-6FDB-4A21-84FA-58415D208DFD}" type="presParOf" srcId="{1D720CBF-DE47-438B-846E-91F16A084330}" destId="{F089B204-6CB6-4169-A06D-3A5FD6E2E1FD}" srcOrd="5" destOrd="0" presId="urn:microsoft.com/office/officeart/2005/8/layout/orgChart1"/>
    <dgm:cxn modelId="{BBCE4056-2594-4183-B576-41DF4C6C01DB}" type="presParOf" srcId="{F089B204-6CB6-4169-A06D-3A5FD6E2E1FD}" destId="{903285B4-FFB9-47BC-9493-CBE3BCE927FF}" srcOrd="0" destOrd="0" presId="urn:microsoft.com/office/officeart/2005/8/layout/orgChart1"/>
    <dgm:cxn modelId="{929FAC6A-E9FA-47BB-A642-D62EE5B050FA}" type="presParOf" srcId="{903285B4-FFB9-47BC-9493-CBE3BCE927FF}" destId="{76614621-FCF3-4B45-845F-035310ADAD66}" srcOrd="0" destOrd="0" presId="urn:microsoft.com/office/officeart/2005/8/layout/orgChart1"/>
    <dgm:cxn modelId="{AD164F94-9898-474D-86AF-51F3019DD963}" type="presParOf" srcId="{903285B4-FFB9-47BC-9493-CBE3BCE927FF}" destId="{6B4B350F-74CC-4FA4-B0A0-D37BE4DC70F9}" srcOrd="1" destOrd="0" presId="urn:microsoft.com/office/officeart/2005/8/layout/orgChart1"/>
    <dgm:cxn modelId="{7A98D65C-C774-4A7E-9FD7-9FD1F8C63712}" type="presParOf" srcId="{F089B204-6CB6-4169-A06D-3A5FD6E2E1FD}" destId="{E82B94E3-9636-4D7B-9CC3-0B18B3679936}" srcOrd="1" destOrd="0" presId="urn:microsoft.com/office/officeart/2005/8/layout/orgChart1"/>
    <dgm:cxn modelId="{CFC27319-B588-4B4A-96EE-37DE3D13C259}" type="presParOf" srcId="{F089B204-6CB6-4169-A06D-3A5FD6E2E1FD}" destId="{FFD4D183-9F5E-416D-88B9-A166BD310B48}" srcOrd="2" destOrd="0" presId="urn:microsoft.com/office/officeart/2005/8/layout/orgChart1"/>
    <dgm:cxn modelId="{965E9809-08BE-4B87-BB5E-D480B7D86E70}" type="presParOf" srcId="{1D720CBF-DE47-438B-846E-91F16A084330}" destId="{FD9FAF93-0D3C-40AD-ADD2-4147D9F768A2}" srcOrd="6" destOrd="0" presId="urn:microsoft.com/office/officeart/2005/8/layout/orgChart1"/>
    <dgm:cxn modelId="{72BE14A4-266A-4D7F-886C-6E403439259F}" type="presParOf" srcId="{1D720CBF-DE47-438B-846E-91F16A084330}" destId="{4AF2FB25-8FA1-425B-AF6E-45B7CC65975D}" srcOrd="7" destOrd="0" presId="urn:microsoft.com/office/officeart/2005/8/layout/orgChart1"/>
    <dgm:cxn modelId="{75E2CFF7-77FB-49C3-A972-7BAF7C20CDEE}" type="presParOf" srcId="{4AF2FB25-8FA1-425B-AF6E-45B7CC65975D}" destId="{9043D273-C376-4983-A8E3-E1C6FFB73A23}" srcOrd="0" destOrd="0" presId="urn:microsoft.com/office/officeart/2005/8/layout/orgChart1"/>
    <dgm:cxn modelId="{C937EC8A-D849-4841-B888-3826E69F80C8}" type="presParOf" srcId="{9043D273-C376-4983-A8E3-E1C6FFB73A23}" destId="{3A69DB9A-B21F-4168-90FD-2F078B68B9EF}" srcOrd="0" destOrd="0" presId="urn:microsoft.com/office/officeart/2005/8/layout/orgChart1"/>
    <dgm:cxn modelId="{041D9CAD-D09E-4280-AA64-AC3E896FA7CB}" type="presParOf" srcId="{9043D273-C376-4983-A8E3-E1C6FFB73A23}" destId="{CBAAA07E-2062-4F8A-8370-4D98AC77D3C5}" srcOrd="1" destOrd="0" presId="urn:microsoft.com/office/officeart/2005/8/layout/orgChart1"/>
    <dgm:cxn modelId="{71234D1B-2E26-462F-883F-6453654091FB}" type="presParOf" srcId="{4AF2FB25-8FA1-425B-AF6E-45B7CC65975D}" destId="{6B324DF9-BF8D-428D-9273-7B08FA8044C8}" srcOrd="1" destOrd="0" presId="urn:microsoft.com/office/officeart/2005/8/layout/orgChart1"/>
    <dgm:cxn modelId="{CE522F40-A21A-4981-8209-F965DFF0390E}" type="presParOf" srcId="{4AF2FB25-8FA1-425B-AF6E-45B7CC65975D}" destId="{83E30AB2-8BC6-48DD-A765-C593CC1ECFB9}" srcOrd="2" destOrd="0" presId="urn:microsoft.com/office/officeart/2005/8/layout/orgChart1"/>
    <dgm:cxn modelId="{FEC55732-7EB1-4362-B314-52BD8A375EE9}" type="presParOf" srcId="{1D720CBF-DE47-438B-846E-91F16A084330}" destId="{84BDE6F1-D51E-48BA-88BD-EE52E67F4E06}" srcOrd="8" destOrd="0" presId="urn:microsoft.com/office/officeart/2005/8/layout/orgChart1"/>
    <dgm:cxn modelId="{63FBE4D3-4BC5-4263-AAEA-DC80AF811DE4}" type="presParOf" srcId="{1D720CBF-DE47-438B-846E-91F16A084330}" destId="{471D2CCE-E372-4D03-BA92-BD41E7179426}" srcOrd="9" destOrd="0" presId="urn:microsoft.com/office/officeart/2005/8/layout/orgChart1"/>
    <dgm:cxn modelId="{369A66F7-6044-47CF-9DB4-96732CB675E1}" type="presParOf" srcId="{471D2CCE-E372-4D03-BA92-BD41E7179426}" destId="{54EAFEC9-053F-4CA6-8756-9BA335B37F30}" srcOrd="0" destOrd="0" presId="urn:microsoft.com/office/officeart/2005/8/layout/orgChart1"/>
    <dgm:cxn modelId="{43C031C8-F662-42D6-A933-FEE1B2375B9A}" type="presParOf" srcId="{54EAFEC9-053F-4CA6-8756-9BA335B37F30}" destId="{E9C895DB-EFAA-41AE-B6BB-EAFAD6E6A9E3}" srcOrd="0" destOrd="0" presId="urn:microsoft.com/office/officeart/2005/8/layout/orgChart1"/>
    <dgm:cxn modelId="{7CB11557-EC65-46DF-A697-81CFF9BE07FF}" type="presParOf" srcId="{54EAFEC9-053F-4CA6-8756-9BA335B37F30}" destId="{12C790DA-7403-4093-8CC4-2203C347E3F2}" srcOrd="1" destOrd="0" presId="urn:microsoft.com/office/officeart/2005/8/layout/orgChart1"/>
    <dgm:cxn modelId="{41EE044B-39DF-440A-A0A7-55806E0DFC55}" type="presParOf" srcId="{471D2CCE-E372-4D03-BA92-BD41E7179426}" destId="{F7B3D0DD-F203-4C96-91CB-B2229596D65D}" srcOrd="1" destOrd="0" presId="urn:microsoft.com/office/officeart/2005/8/layout/orgChart1"/>
    <dgm:cxn modelId="{8A22684A-B5EF-4A80-A6FA-74A95D86FC50}" type="presParOf" srcId="{471D2CCE-E372-4D03-BA92-BD41E7179426}" destId="{7AF23244-8A9F-476C-AE8D-AF06791B58CC}" srcOrd="2" destOrd="0" presId="urn:microsoft.com/office/officeart/2005/8/layout/orgChart1"/>
    <dgm:cxn modelId="{011C0F48-4AD0-4D1D-AE20-5D7F47DC48AF}" type="presParOf" srcId="{8ED4C3CE-3748-4C64-8F13-6A4BDF8A6278}" destId="{4948139A-3252-4758-BF62-4661359095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8AFA1E-878D-4056-8C41-A5A5945AA892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54281E8A-FD9F-493F-B138-38FE463BE738}">
      <dgm:prSet phldrT="[Tekst]" custT="1"/>
      <dgm:spPr/>
      <dgm:t>
        <a:bodyPr/>
        <a:lstStyle/>
        <a:p>
          <a:r>
            <a:rPr lang="nl-NL" sz="1800" b="1" dirty="0">
              <a:latin typeface="Cocogoose Pro" panose="02000503020000020004" pitchFamily="2" charset="0"/>
            </a:rPr>
            <a:t>STEM    arbeidsmarkt finaliteit</a:t>
          </a:r>
        </a:p>
        <a:p>
          <a:r>
            <a:rPr lang="nl-NL" sz="1800" b="1" dirty="0">
              <a:latin typeface="+mj-lt"/>
            </a:rPr>
            <a:t>3</a:t>
          </a:r>
          <a:r>
            <a:rPr lang="nl-NL" sz="1800" b="1" baseline="30000" dirty="0">
              <a:latin typeface="+mj-lt"/>
            </a:rPr>
            <a:t>DE</a:t>
          </a:r>
          <a:r>
            <a:rPr lang="nl-NL" sz="1800" b="1" dirty="0">
              <a:latin typeface="+mj-lt"/>
            </a:rPr>
            <a:t> GRAAD</a:t>
          </a:r>
        </a:p>
      </dgm:t>
    </dgm:pt>
    <dgm:pt modelId="{5D11B202-82DD-4B74-8E3F-B96BD10C7C8F}" type="parTrans" cxnId="{84C54AFA-9F8E-4A89-8B88-4515246E8F04}">
      <dgm:prSet/>
      <dgm:spPr/>
      <dgm:t>
        <a:bodyPr/>
        <a:lstStyle/>
        <a:p>
          <a:endParaRPr lang="nl-NL"/>
        </a:p>
      </dgm:t>
    </dgm:pt>
    <dgm:pt modelId="{172CC4B3-3FB2-4E01-9CF3-2502F54D44A5}" type="sibTrans" cxnId="{84C54AFA-9F8E-4A89-8B88-4515246E8F04}">
      <dgm:prSet/>
      <dgm:spPr/>
      <dgm:t>
        <a:bodyPr/>
        <a:lstStyle/>
        <a:p>
          <a:endParaRPr lang="nl-NL"/>
        </a:p>
      </dgm:t>
    </dgm:pt>
    <dgm:pt modelId="{73908822-E6A8-484D-A829-CF747BF8D225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Elektrische installaties</a:t>
          </a:r>
        </a:p>
      </dgm:t>
    </dgm:pt>
    <dgm:pt modelId="{2064C8B8-10C0-4DBB-817E-6C2B3E13D457}" type="parTrans" cxnId="{61BC4B21-87A7-448A-BA6D-48657A0A3A5E}">
      <dgm:prSet/>
      <dgm:spPr>
        <a:ln>
          <a:solidFill>
            <a:schemeClr val="accent5"/>
          </a:solidFill>
        </a:ln>
      </dgm:spPr>
      <dgm:t>
        <a:bodyPr/>
        <a:lstStyle/>
        <a:p>
          <a:endParaRPr lang="nl-NL"/>
        </a:p>
      </dgm:t>
    </dgm:pt>
    <dgm:pt modelId="{368D15DD-F381-45B8-B70B-A85F1B9EE8F8}" type="sibTrans" cxnId="{61BC4B21-87A7-448A-BA6D-48657A0A3A5E}">
      <dgm:prSet/>
      <dgm:spPr/>
      <dgm:t>
        <a:bodyPr/>
        <a:lstStyle/>
        <a:p>
          <a:endParaRPr lang="nl-NL"/>
        </a:p>
      </dgm:t>
    </dgm:pt>
    <dgm:pt modelId="{F5F2FD70-1B8D-49B1-A989-8772FAD2AF8B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Koetswerk</a:t>
          </a:r>
        </a:p>
      </dgm:t>
    </dgm:pt>
    <dgm:pt modelId="{9F1B3456-DB8D-4947-858A-11752BA86D53}" type="parTrans" cxnId="{F77D84C0-BCB0-495C-B5F1-2AE8ABB4468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nl-NL"/>
        </a:p>
      </dgm:t>
    </dgm:pt>
    <dgm:pt modelId="{249EE036-5515-4C88-AE81-2DC7B895C471}" type="sibTrans" cxnId="{F77D84C0-BCB0-495C-B5F1-2AE8ABB44689}">
      <dgm:prSet/>
      <dgm:spPr/>
      <dgm:t>
        <a:bodyPr/>
        <a:lstStyle/>
        <a:p>
          <a:endParaRPr lang="nl-NL"/>
        </a:p>
      </dgm:t>
    </dgm:pt>
    <dgm:pt modelId="{A68F4D53-AD57-4E79-AD29-0FE453358DA6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Preventief onderhoud</a:t>
          </a:r>
        </a:p>
      </dgm:t>
    </dgm:pt>
    <dgm:pt modelId="{0351ECA9-7E59-4575-A906-7043FB467B6A}" type="parTrans" cxnId="{B30CADC0-F67B-4638-818E-7B827B07AE6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nl-NL"/>
        </a:p>
      </dgm:t>
    </dgm:pt>
    <dgm:pt modelId="{BC61E37A-4BA0-485B-B4E3-46DA26F38954}" type="sibTrans" cxnId="{B30CADC0-F67B-4638-818E-7B827B07AE6A}">
      <dgm:prSet/>
      <dgm:spPr/>
      <dgm:t>
        <a:bodyPr/>
        <a:lstStyle/>
        <a:p>
          <a:endParaRPr lang="nl-NL"/>
        </a:p>
      </dgm:t>
    </dgm:pt>
    <dgm:pt modelId="{BA996508-15F1-4DF3-BEA9-2389E7EBDD7E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Binnen-schrijnwerk en interieur</a:t>
          </a:r>
        </a:p>
      </dgm:t>
    </dgm:pt>
    <dgm:pt modelId="{87B95DB3-A5F4-4BA3-B56C-B0ECEA7A1070}" type="parTrans" cxnId="{4D4A495E-F3DD-4CEA-A8A5-6E06B948BC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nl-NL"/>
        </a:p>
      </dgm:t>
    </dgm:pt>
    <dgm:pt modelId="{065EFE98-33A1-4497-8D12-7A0CD764C31F}" type="sibTrans" cxnId="{4D4A495E-F3DD-4CEA-A8A5-6E06B948BCD5}">
      <dgm:prSet/>
      <dgm:spPr/>
      <dgm:t>
        <a:bodyPr/>
        <a:lstStyle/>
        <a:p>
          <a:endParaRPr lang="nl-NL"/>
        </a:p>
      </dgm:t>
    </dgm:pt>
    <dgm:pt modelId="{E87209CA-AB16-43BC-901F-8959CA98B1A2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Datacommunicatie </a:t>
          </a:r>
        </a:p>
        <a:p>
          <a:r>
            <a:rPr lang="nl-NL" sz="1600" b="1" dirty="0">
              <a:latin typeface="Cocogoose Pro" panose="02000503020000020004" pitchFamily="2" charset="0"/>
            </a:rPr>
            <a:t>en </a:t>
          </a:r>
        </a:p>
        <a:p>
          <a:r>
            <a:rPr lang="nl-NL" sz="1600" b="1" dirty="0">
              <a:latin typeface="Cocogoose Pro" panose="02000503020000020004" pitchFamily="2" charset="0"/>
            </a:rPr>
            <a:t>netwerkinstallaties</a:t>
          </a:r>
        </a:p>
      </dgm:t>
    </dgm:pt>
    <dgm:pt modelId="{372C05C8-ACE4-4892-8901-7CA12F2E4496}" type="sibTrans" cxnId="{42EFE1E8-8AFB-430A-B6F9-37CA6007A7C7}">
      <dgm:prSet/>
      <dgm:spPr/>
      <dgm:t>
        <a:bodyPr/>
        <a:lstStyle/>
        <a:p>
          <a:endParaRPr lang="nl-NL"/>
        </a:p>
      </dgm:t>
    </dgm:pt>
    <dgm:pt modelId="{59E23F92-6619-4405-A8B2-161BAF570403}" type="parTrans" cxnId="{42EFE1E8-8AFB-430A-B6F9-37CA6007A7C7}">
      <dgm:prSet/>
      <dgm:spPr>
        <a:ln>
          <a:solidFill>
            <a:schemeClr val="accent5"/>
          </a:solidFill>
        </a:ln>
      </dgm:spPr>
      <dgm:t>
        <a:bodyPr/>
        <a:lstStyle/>
        <a:p>
          <a:endParaRPr lang="nl-NL"/>
        </a:p>
      </dgm:t>
    </dgm:pt>
    <dgm:pt modelId="{6A5BE154-93EB-4949-8BB6-8F0D1288BDA4}" type="pres">
      <dgm:prSet presAssocID="{AE8AFA1E-878D-4056-8C41-A5A5945AA8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D4C3CE-3748-4C64-8F13-6A4BDF8A6278}" type="pres">
      <dgm:prSet presAssocID="{54281E8A-FD9F-493F-B138-38FE463BE738}" presName="hierRoot1" presStyleCnt="0">
        <dgm:presLayoutVars>
          <dgm:hierBranch val="init"/>
        </dgm:presLayoutVars>
      </dgm:prSet>
      <dgm:spPr/>
    </dgm:pt>
    <dgm:pt modelId="{927C5F66-FC4D-4A09-80F5-FD4A074B2DEF}" type="pres">
      <dgm:prSet presAssocID="{54281E8A-FD9F-493F-B138-38FE463BE738}" presName="rootComposite1" presStyleCnt="0"/>
      <dgm:spPr/>
    </dgm:pt>
    <dgm:pt modelId="{B6DFB044-4F80-46AA-92BD-09816224F40A}" type="pres">
      <dgm:prSet presAssocID="{54281E8A-FD9F-493F-B138-38FE463BE738}" presName="rootText1" presStyleLbl="node0" presStyleIdx="0" presStyleCnt="1" custScaleX="109673" custScaleY="205876">
        <dgm:presLayoutVars>
          <dgm:chPref val="3"/>
        </dgm:presLayoutVars>
      </dgm:prSet>
      <dgm:spPr/>
    </dgm:pt>
    <dgm:pt modelId="{D143ABA8-54D6-421F-8216-28BD70E83260}" type="pres">
      <dgm:prSet presAssocID="{54281E8A-FD9F-493F-B138-38FE463BE738}" presName="rootConnector1" presStyleLbl="node1" presStyleIdx="0" presStyleCnt="0"/>
      <dgm:spPr/>
    </dgm:pt>
    <dgm:pt modelId="{1D720CBF-DE47-438B-846E-91F16A084330}" type="pres">
      <dgm:prSet presAssocID="{54281E8A-FD9F-493F-B138-38FE463BE738}" presName="hierChild2" presStyleCnt="0"/>
      <dgm:spPr/>
    </dgm:pt>
    <dgm:pt modelId="{E02B3875-FE3E-46DB-B6EB-C035A6CB250A}" type="pres">
      <dgm:prSet presAssocID="{2064C8B8-10C0-4DBB-817E-6C2B3E13D457}" presName="Name37" presStyleLbl="parChTrans1D2" presStyleIdx="0" presStyleCnt="5"/>
      <dgm:spPr/>
    </dgm:pt>
    <dgm:pt modelId="{25011FAB-AEFC-499A-9FA6-10F9FDDE5909}" type="pres">
      <dgm:prSet presAssocID="{73908822-E6A8-484D-A829-CF747BF8D225}" presName="hierRoot2" presStyleCnt="0">
        <dgm:presLayoutVars>
          <dgm:hierBranch val="init"/>
        </dgm:presLayoutVars>
      </dgm:prSet>
      <dgm:spPr/>
    </dgm:pt>
    <dgm:pt modelId="{0708E8B2-D5EA-438B-A0FE-B9F62808D7B9}" type="pres">
      <dgm:prSet presAssocID="{73908822-E6A8-484D-A829-CF747BF8D225}" presName="rootComposite" presStyleCnt="0"/>
      <dgm:spPr/>
    </dgm:pt>
    <dgm:pt modelId="{59020DAA-2DE6-4551-96C2-DC0BE9B65BAF}" type="pres">
      <dgm:prSet presAssocID="{73908822-E6A8-484D-A829-CF747BF8D225}" presName="rootText" presStyleLbl="node2" presStyleIdx="0" presStyleCnt="5" custScaleY="137779">
        <dgm:presLayoutVars>
          <dgm:chPref val="3"/>
        </dgm:presLayoutVars>
      </dgm:prSet>
      <dgm:spPr/>
    </dgm:pt>
    <dgm:pt modelId="{912534C1-DE95-4CF4-9713-A9AA37347A1A}" type="pres">
      <dgm:prSet presAssocID="{73908822-E6A8-484D-A829-CF747BF8D225}" presName="rootConnector" presStyleLbl="node2" presStyleIdx="0" presStyleCnt="5"/>
      <dgm:spPr/>
    </dgm:pt>
    <dgm:pt modelId="{A60D1D9B-9128-4176-A13A-625C6B46B3A0}" type="pres">
      <dgm:prSet presAssocID="{73908822-E6A8-484D-A829-CF747BF8D225}" presName="hierChild4" presStyleCnt="0"/>
      <dgm:spPr/>
    </dgm:pt>
    <dgm:pt modelId="{139D6228-A59B-47E5-9281-C1FA93830520}" type="pres">
      <dgm:prSet presAssocID="{73908822-E6A8-484D-A829-CF747BF8D225}" presName="hierChild5" presStyleCnt="0"/>
      <dgm:spPr/>
    </dgm:pt>
    <dgm:pt modelId="{86AA5F11-35FC-4A8E-9EEA-F98AE17AEC8C}" type="pres">
      <dgm:prSet presAssocID="{0351ECA9-7E59-4575-A906-7043FB467B6A}" presName="Name37" presStyleLbl="parChTrans1D2" presStyleIdx="1" presStyleCnt="5"/>
      <dgm:spPr/>
    </dgm:pt>
    <dgm:pt modelId="{ACECF290-0CB4-486C-96F3-1CB839A738F6}" type="pres">
      <dgm:prSet presAssocID="{A68F4D53-AD57-4E79-AD29-0FE453358DA6}" presName="hierRoot2" presStyleCnt="0">
        <dgm:presLayoutVars>
          <dgm:hierBranch val="init"/>
        </dgm:presLayoutVars>
      </dgm:prSet>
      <dgm:spPr/>
    </dgm:pt>
    <dgm:pt modelId="{D67D91CE-D88F-45FF-B530-A6ED6721E6C5}" type="pres">
      <dgm:prSet presAssocID="{A68F4D53-AD57-4E79-AD29-0FE453358DA6}" presName="rootComposite" presStyleCnt="0"/>
      <dgm:spPr/>
    </dgm:pt>
    <dgm:pt modelId="{6AA0AF54-5B3C-421B-81E5-39E621AA70AE}" type="pres">
      <dgm:prSet presAssocID="{A68F4D53-AD57-4E79-AD29-0FE453358DA6}" presName="rootText" presStyleLbl="node2" presStyleIdx="1" presStyleCnt="5">
        <dgm:presLayoutVars>
          <dgm:chPref val="3"/>
        </dgm:presLayoutVars>
      </dgm:prSet>
      <dgm:spPr/>
    </dgm:pt>
    <dgm:pt modelId="{8D306747-6860-4633-A803-C7D69760C31F}" type="pres">
      <dgm:prSet presAssocID="{A68F4D53-AD57-4E79-AD29-0FE453358DA6}" presName="rootConnector" presStyleLbl="node2" presStyleIdx="1" presStyleCnt="5"/>
      <dgm:spPr/>
    </dgm:pt>
    <dgm:pt modelId="{88AF7619-09B9-4D07-AEFD-B2309A3D0C1D}" type="pres">
      <dgm:prSet presAssocID="{A68F4D53-AD57-4E79-AD29-0FE453358DA6}" presName="hierChild4" presStyleCnt="0"/>
      <dgm:spPr/>
    </dgm:pt>
    <dgm:pt modelId="{AE26CDAB-E5C6-41D5-97BA-A9A351D117E3}" type="pres">
      <dgm:prSet presAssocID="{A68F4D53-AD57-4E79-AD29-0FE453358DA6}" presName="hierChild5" presStyleCnt="0"/>
      <dgm:spPr/>
    </dgm:pt>
    <dgm:pt modelId="{3E95DA43-3DAD-485B-8F07-9157CCE029EA}" type="pres">
      <dgm:prSet presAssocID="{59E23F92-6619-4405-A8B2-161BAF570403}" presName="Name37" presStyleLbl="parChTrans1D2" presStyleIdx="2" presStyleCnt="5"/>
      <dgm:spPr/>
    </dgm:pt>
    <dgm:pt modelId="{98D96CC1-70E2-4FA3-A3CB-3F6FBCC2DF8E}" type="pres">
      <dgm:prSet presAssocID="{E87209CA-AB16-43BC-901F-8959CA98B1A2}" presName="hierRoot2" presStyleCnt="0">
        <dgm:presLayoutVars>
          <dgm:hierBranch val="init"/>
        </dgm:presLayoutVars>
      </dgm:prSet>
      <dgm:spPr/>
    </dgm:pt>
    <dgm:pt modelId="{8AF24C54-DD46-4C17-A106-93C7A8C00BC8}" type="pres">
      <dgm:prSet presAssocID="{E87209CA-AB16-43BC-901F-8959CA98B1A2}" presName="rootComposite" presStyleCnt="0"/>
      <dgm:spPr/>
    </dgm:pt>
    <dgm:pt modelId="{37FA7750-8DA5-471F-B653-DD127AA48AB1}" type="pres">
      <dgm:prSet presAssocID="{E87209CA-AB16-43BC-901F-8959CA98B1A2}" presName="rootText" presStyleLbl="node2" presStyleIdx="2" presStyleCnt="5" custScaleX="139371" custScaleY="169959">
        <dgm:presLayoutVars>
          <dgm:chPref val="3"/>
        </dgm:presLayoutVars>
      </dgm:prSet>
      <dgm:spPr/>
    </dgm:pt>
    <dgm:pt modelId="{A292DB56-D3AE-4FDF-9235-9239540E8067}" type="pres">
      <dgm:prSet presAssocID="{E87209CA-AB16-43BC-901F-8959CA98B1A2}" presName="rootConnector" presStyleLbl="node2" presStyleIdx="2" presStyleCnt="5"/>
      <dgm:spPr/>
    </dgm:pt>
    <dgm:pt modelId="{9981787C-7C5A-474C-8CD4-B95E0A20AA9A}" type="pres">
      <dgm:prSet presAssocID="{E87209CA-AB16-43BC-901F-8959CA98B1A2}" presName="hierChild4" presStyleCnt="0"/>
      <dgm:spPr/>
    </dgm:pt>
    <dgm:pt modelId="{0C5F0B05-77F1-48C9-B7FF-FF3C7F71358B}" type="pres">
      <dgm:prSet presAssocID="{E87209CA-AB16-43BC-901F-8959CA98B1A2}" presName="hierChild5" presStyleCnt="0"/>
      <dgm:spPr/>
    </dgm:pt>
    <dgm:pt modelId="{632E498D-FEDD-4176-AD05-46FCF7CC8EE0}" type="pres">
      <dgm:prSet presAssocID="{9F1B3456-DB8D-4947-858A-11752BA86D53}" presName="Name37" presStyleLbl="parChTrans1D2" presStyleIdx="3" presStyleCnt="5"/>
      <dgm:spPr/>
    </dgm:pt>
    <dgm:pt modelId="{F089B204-6CB6-4169-A06D-3A5FD6E2E1FD}" type="pres">
      <dgm:prSet presAssocID="{F5F2FD70-1B8D-49B1-A989-8772FAD2AF8B}" presName="hierRoot2" presStyleCnt="0">
        <dgm:presLayoutVars>
          <dgm:hierBranch val="init"/>
        </dgm:presLayoutVars>
      </dgm:prSet>
      <dgm:spPr/>
    </dgm:pt>
    <dgm:pt modelId="{903285B4-FFB9-47BC-9493-CBE3BCE927FF}" type="pres">
      <dgm:prSet presAssocID="{F5F2FD70-1B8D-49B1-A989-8772FAD2AF8B}" presName="rootComposite" presStyleCnt="0"/>
      <dgm:spPr/>
    </dgm:pt>
    <dgm:pt modelId="{76614621-FCF3-4B45-845F-035310ADAD66}" type="pres">
      <dgm:prSet presAssocID="{F5F2FD70-1B8D-49B1-A989-8772FAD2AF8B}" presName="rootText" presStyleLbl="node2" presStyleIdx="3" presStyleCnt="5" custScaleY="137779">
        <dgm:presLayoutVars>
          <dgm:chPref val="3"/>
        </dgm:presLayoutVars>
      </dgm:prSet>
      <dgm:spPr/>
    </dgm:pt>
    <dgm:pt modelId="{6B4B350F-74CC-4FA4-B0A0-D37BE4DC70F9}" type="pres">
      <dgm:prSet presAssocID="{F5F2FD70-1B8D-49B1-A989-8772FAD2AF8B}" presName="rootConnector" presStyleLbl="node2" presStyleIdx="3" presStyleCnt="5"/>
      <dgm:spPr/>
    </dgm:pt>
    <dgm:pt modelId="{E82B94E3-9636-4D7B-9CC3-0B18B3679936}" type="pres">
      <dgm:prSet presAssocID="{F5F2FD70-1B8D-49B1-A989-8772FAD2AF8B}" presName="hierChild4" presStyleCnt="0"/>
      <dgm:spPr/>
    </dgm:pt>
    <dgm:pt modelId="{FFD4D183-9F5E-416D-88B9-A166BD310B48}" type="pres">
      <dgm:prSet presAssocID="{F5F2FD70-1B8D-49B1-A989-8772FAD2AF8B}" presName="hierChild5" presStyleCnt="0"/>
      <dgm:spPr/>
    </dgm:pt>
    <dgm:pt modelId="{1E5C8877-66F5-4BDF-BB03-2E1615FA8ADF}" type="pres">
      <dgm:prSet presAssocID="{87B95DB3-A5F4-4BA3-B56C-B0ECEA7A1070}" presName="Name37" presStyleLbl="parChTrans1D2" presStyleIdx="4" presStyleCnt="5"/>
      <dgm:spPr/>
    </dgm:pt>
    <dgm:pt modelId="{7E59D31D-7E48-4906-80D0-D21FE6E52294}" type="pres">
      <dgm:prSet presAssocID="{BA996508-15F1-4DF3-BEA9-2389E7EBDD7E}" presName="hierRoot2" presStyleCnt="0">
        <dgm:presLayoutVars>
          <dgm:hierBranch val="init"/>
        </dgm:presLayoutVars>
      </dgm:prSet>
      <dgm:spPr/>
    </dgm:pt>
    <dgm:pt modelId="{CE38DC94-03B7-4200-A04A-CC6583459820}" type="pres">
      <dgm:prSet presAssocID="{BA996508-15F1-4DF3-BEA9-2389E7EBDD7E}" presName="rootComposite" presStyleCnt="0"/>
      <dgm:spPr/>
    </dgm:pt>
    <dgm:pt modelId="{99F9A62C-1316-4E55-B965-E3A54479CE3F}" type="pres">
      <dgm:prSet presAssocID="{BA996508-15F1-4DF3-BEA9-2389E7EBDD7E}" presName="rootText" presStyleLbl="node2" presStyleIdx="4" presStyleCnt="5">
        <dgm:presLayoutVars>
          <dgm:chPref val="3"/>
        </dgm:presLayoutVars>
      </dgm:prSet>
      <dgm:spPr/>
    </dgm:pt>
    <dgm:pt modelId="{55834628-1EE9-45AB-A1C7-F017E383F645}" type="pres">
      <dgm:prSet presAssocID="{BA996508-15F1-4DF3-BEA9-2389E7EBDD7E}" presName="rootConnector" presStyleLbl="node2" presStyleIdx="4" presStyleCnt="5"/>
      <dgm:spPr/>
    </dgm:pt>
    <dgm:pt modelId="{245B4405-9F34-465C-BC47-FD531672656B}" type="pres">
      <dgm:prSet presAssocID="{BA996508-15F1-4DF3-BEA9-2389E7EBDD7E}" presName="hierChild4" presStyleCnt="0"/>
      <dgm:spPr/>
    </dgm:pt>
    <dgm:pt modelId="{F4F79CCE-44D7-47BC-AFF1-B3432E220CEB}" type="pres">
      <dgm:prSet presAssocID="{BA996508-15F1-4DF3-BEA9-2389E7EBDD7E}" presName="hierChild5" presStyleCnt="0"/>
      <dgm:spPr/>
    </dgm:pt>
    <dgm:pt modelId="{4948139A-3252-4758-BF62-46613590958E}" type="pres">
      <dgm:prSet presAssocID="{54281E8A-FD9F-493F-B138-38FE463BE738}" presName="hierChild3" presStyleCnt="0"/>
      <dgm:spPr/>
    </dgm:pt>
  </dgm:ptLst>
  <dgm:cxnLst>
    <dgm:cxn modelId="{8E11CA0A-5802-41CD-A970-E68E276AC940}" type="presOf" srcId="{E87209CA-AB16-43BC-901F-8959CA98B1A2}" destId="{37FA7750-8DA5-471F-B653-DD127AA48AB1}" srcOrd="0" destOrd="0" presId="urn:microsoft.com/office/officeart/2005/8/layout/orgChart1"/>
    <dgm:cxn modelId="{3808CE10-6A36-4128-BAAF-C094BBF2FCD9}" type="presOf" srcId="{A68F4D53-AD57-4E79-AD29-0FE453358DA6}" destId="{6AA0AF54-5B3C-421B-81E5-39E621AA70AE}" srcOrd="0" destOrd="0" presId="urn:microsoft.com/office/officeart/2005/8/layout/orgChart1"/>
    <dgm:cxn modelId="{61BC4B21-87A7-448A-BA6D-48657A0A3A5E}" srcId="{54281E8A-FD9F-493F-B138-38FE463BE738}" destId="{73908822-E6A8-484D-A829-CF747BF8D225}" srcOrd="0" destOrd="0" parTransId="{2064C8B8-10C0-4DBB-817E-6C2B3E13D457}" sibTransId="{368D15DD-F381-45B8-B70B-A85F1B9EE8F8}"/>
    <dgm:cxn modelId="{4D4A495E-F3DD-4CEA-A8A5-6E06B948BCD5}" srcId="{54281E8A-FD9F-493F-B138-38FE463BE738}" destId="{BA996508-15F1-4DF3-BEA9-2389E7EBDD7E}" srcOrd="4" destOrd="0" parTransId="{87B95DB3-A5F4-4BA3-B56C-B0ECEA7A1070}" sibTransId="{065EFE98-33A1-4497-8D12-7A0CD764C31F}"/>
    <dgm:cxn modelId="{59ABF041-84D2-4635-BE25-654061DCFB5C}" type="presOf" srcId="{2064C8B8-10C0-4DBB-817E-6C2B3E13D457}" destId="{E02B3875-FE3E-46DB-B6EB-C035A6CB250A}" srcOrd="0" destOrd="0" presId="urn:microsoft.com/office/officeart/2005/8/layout/orgChart1"/>
    <dgm:cxn modelId="{58810E64-C330-47DA-BEC6-DC21D8AD2907}" type="presOf" srcId="{0351ECA9-7E59-4575-A906-7043FB467B6A}" destId="{86AA5F11-35FC-4A8E-9EEA-F98AE17AEC8C}" srcOrd="0" destOrd="0" presId="urn:microsoft.com/office/officeart/2005/8/layout/orgChart1"/>
    <dgm:cxn modelId="{6BF6E044-0C49-43EE-B5CA-D43F6B456F7B}" type="presOf" srcId="{BA996508-15F1-4DF3-BEA9-2389E7EBDD7E}" destId="{55834628-1EE9-45AB-A1C7-F017E383F645}" srcOrd="1" destOrd="0" presId="urn:microsoft.com/office/officeart/2005/8/layout/orgChart1"/>
    <dgm:cxn modelId="{D138316D-C8F4-4334-BB20-CC85247C6AF2}" type="presOf" srcId="{73908822-E6A8-484D-A829-CF747BF8D225}" destId="{912534C1-DE95-4CF4-9713-A9AA37347A1A}" srcOrd="1" destOrd="0" presId="urn:microsoft.com/office/officeart/2005/8/layout/orgChart1"/>
    <dgm:cxn modelId="{56FA3D6F-6E95-4DDD-B808-ADE8C7680296}" type="presOf" srcId="{A68F4D53-AD57-4E79-AD29-0FE453358DA6}" destId="{8D306747-6860-4633-A803-C7D69760C31F}" srcOrd="1" destOrd="0" presId="urn:microsoft.com/office/officeart/2005/8/layout/orgChart1"/>
    <dgm:cxn modelId="{F1C18F6F-9D10-4824-BA84-DB8E961B62D4}" type="presOf" srcId="{9F1B3456-DB8D-4947-858A-11752BA86D53}" destId="{632E498D-FEDD-4176-AD05-46FCF7CC8EE0}" srcOrd="0" destOrd="0" presId="urn:microsoft.com/office/officeart/2005/8/layout/orgChart1"/>
    <dgm:cxn modelId="{5DE7D070-44E9-449C-AD78-E7B1095DBD41}" type="presOf" srcId="{73908822-E6A8-484D-A829-CF747BF8D225}" destId="{59020DAA-2DE6-4551-96C2-DC0BE9B65BAF}" srcOrd="0" destOrd="0" presId="urn:microsoft.com/office/officeart/2005/8/layout/orgChart1"/>
    <dgm:cxn modelId="{C7081356-4CC1-439F-A4AC-6487DB59A9FD}" type="presOf" srcId="{87B95DB3-A5F4-4BA3-B56C-B0ECEA7A1070}" destId="{1E5C8877-66F5-4BDF-BB03-2E1615FA8ADF}" srcOrd="0" destOrd="0" presId="urn:microsoft.com/office/officeart/2005/8/layout/orgChart1"/>
    <dgm:cxn modelId="{2A31DC8B-475A-4CFC-A561-C096337D2206}" type="presOf" srcId="{54281E8A-FD9F-493F-B138-38FE463BE738}" destId="{D143ABA8-54D6-421F-8216-28BD70E83260}" srcOrd="1" destOrd="0" presId="urn:microsoft.com/office/officeart/2005/8/layout/orgChart1"/>
    <dgm:cxn modelId="{7797B190-DE6B-47C6-A7B0-F80571919DB4}" type="presOf" srcId="{59E23F92-6619-4405-A8B2-161BAF570403}" destId="{3E95DA43-3DAD-485B-8F07-9157CCE029EA}" srcOrd="0" destOrd="0" presId="urn:microsoft.com/office/officeart/2005/8/layout/orgChart1"/>
    <dgm:cxn modelId="{E666249D-D88F-41B5-B2B0-81C410CDEF8E}" type="presOf" srcId="{F5F2FD70-1B8D-49B1-A989-8772FAD2AF8B}" destId="{76614621-FCF3-4B45-845F-035310ADAD66}" srcOrd="0" destOrd="0" presId="urn:microsoft.com/office/officeart/2005/8/layout/orgChart1"/>
    <dgm:cxn modelId="{4666A19E-F4AE-40C6-9013-C3C74DE3EF03}" type="presOf" srcId="{54281E8A-FD9F-493F-B138-38FE463BE738}" destId="{B6DFB044-4F80-46AA-92BD-09816224F40A}" srcOrd="0" destOrd="0" presId="urn:microsoft.com/office/officeart/2005/8/layout/orgChart1"/>
    <dgm:cxn modelId="{D65EF2BB-BCC0-48A1-82A6-0CE0DEB96F31}" type="presOf" srcId="{F5F2FD70-1B8D-49B1-A989-8772FAD2AF8B}" destId="{6B4B350F-74CC-4FA4-B0A0-D37BE4DC70F9}" srcOrd="1" destOrd="0" presId="urn:microsoft.com/office/officeart/2005/8/layout/orgChart1"/>
    <dgm:cxn modelId="{F77D84C0-BCB0-495C-B5F1-2AE8ABB44689}" srcId="{54281E8A-FD9F-493F-B138-38FE463BE738}" destId="{F5F2FD70-1B8D-49B1-A989-8772FAD2AF8B}" srcOrd="3" destOrd="0" parTransId="{9F1B3456-DB8D-4947-858A-11752BA86D53}" sibTransId="{249EE036-5515-4C88-AE81-2DC7B895C471}"/>
    <dgm:cxn modelId="{B30CADC0-F67B-4638-818E-7B827B07AE6A}" srcId="{54281E8A-FD9F-493F-B138-38FE463BE738}" destId="{A68F4D53-AD57-4E79-AD29-0FE453358DA6}" srcOrd="1" destOrd="0" parTransId="{0351ECA9-7E59-4575-A906-7043FB467B6A}" sibTransId="{BC61E37A-4BA0-485B-B4E3-46DA26F38954}"/>
    <dgm:cxn modelId="{5E206CD9-778F-4F5C-BB3B-A7516DE1DE7D}" type="presOf" srcId="{AE8AFA1E-878D-4056-8C41-A5A5945AA892}" destId="{6A5BE154-93EB-4949-8BB6-8F0D1288BDA4}" srcOrd="0" destOrd="0" presId="urn:microsoft.com/office/officeart/2005/8/layout/orgChart1"/>
    <dgm:cxn modelId="{42EFE1E8-8AFB-430A-B6F9-37CA6007A7C7}" srcId="{54281E8A-FD9F-493F-B138-38FE463BE738}" destId="{E87209CA-AB16-43BC-901F-8959CA98B1A2}" srcOrd="2" destOrd="0" parTransId="{59E23F92-6619-4405-A8B2-161BAF570403}" sibTransId="{372C05C8-ACE4-4892-8901-7CA12F2E4496}"/>
    <dgm:cxn modelId="{61C042EF-D537-4A39-B13C-AF7B63065B04}" type="presOf" srcId="{E87209CA-AB16-43BC-901F-8959CA98B1A2}" destId="{A292DB56-D3AE-4FDF-9235-9239540E8067}" srcOrd="1" destOrd="0" presId="urn:microsoft.com/office/officeart/2005/8/layout/orgChart1"/>
    <dgm:cxn modelId="{3E3A06F1-78B4-45B9-B264-0A0EAD7952F7}" type="presOf" srcId="{BA996508-15F1-4DF3-BEA9-2389E7EBDD7E}" destId="{99F9A62C-1316-4E55-B965-E3A54479CE3F}" srcOrd="0" destOrd="0" presId="urn:microsoft.com/office/officeart/2005/8/layout/orgChart1"/>
    <dgm:cxn modelId="{84C54AFA-9F8E-4A89-8B88-4515246E8F04}" srcId="{AE8AFA1E-878D-4056-8C41-A5A5945AA892}" destId="{54281E8A-FD9F-493F-B138-38FE463BE738}" srcOrd="0" destOrd="0" parTransId="{5D11B202-82DD-4B74-8E3F-B96BD10C7C8F}" sibTransId="{172CC4B3-3FB2-4E01-9CF3-2502F54D44A5}"/>
    <dgm:cxn modelId="{6A811DE0-2C50-47DE-ADA9-4C3E1B544276}" type="presParOf" srcId="{6A5BE154-93EB-4949-8BB6-8F0D1288BDA4}" destId="{8ED4C3CE-3748-4C64-8F13-6A4BDF8A6278}" srcOrd="0" destOrd="0" presId="urn:microsoft.com/office/officeart/2005/8/layout/orgChart1"/>
    <dgm:cxn modelId="{D930BBD5-6C36-4A04-97D7-E1A153787153}" type="presParOf" srcId="{8ED4C3CE-3748-4C64-8F13-6A4BDF8A6278}" destId="{927C5F66-FC4D-4A09-80F5-FD4A074B2DEF}" srcOrd="0" destOrd="0" presId="urn:microsoft.com/office/officeart/2005/8/layout/orgChart1"/>
    <dgm:cxn modelId="{D1E82944-4470-453A-9794-0DFECA9210FB}" type="presParOf" srcId="{927C5F66-FC4D-4A09-80F5-FD4A074B2DEF}" destId="{B6DFB044-4F80-46AA-92BD-09816224F40A}" srcOrd="0" destOrd="0" presId="urn:microsoft.com/office/officeart/2005/8/layout/orgChart1"/>
    <dgm:cxn modelId="{91C53BF4-A9A8-4718-9B88-D198FE7559A5}" type="presParOf" srcId="{927C5F66-FC4D-4A09-80F5-FD4A074B2DEF}" destId="{D143ABA8-54D6-421F-8216-28BD70E83260}" srcOrd="1" destOrd="0" presId="urn:microsoft.com/office/officeart/2005/8/layout/orgChart1"/>
    <dgm:cxn modelId="{3F48F419-2E84-4C02-957A-4941D2B2C799}" type="presParOf" srcId="{8ED4C3CE-3748-4C64-8F13-6A4BDF8A6278}" destId="{1D720CBF-DE47-438B-846E-91F16A084330}" srcOrd="1" destOrd="0" presId="urn:microsoft.com/office/officeart/2005/8/layout/orgChart1"/>
    <dgm:cxn modelId="{AAC3C67A-0972-4494-B4BB-8C6520658B04}" type="presParOf" srcId="{1D720CBF-DE47-438B-846E-91F16A084330}" destId="{E02B3875-FE3E-46DB-B6EB-C035A6CB250A}" srcOrd="0" destOrd="0" presId="urn:microsoft.com/office/officeart/2005/8/layout/orgChart1"/>
    <dgm:cxn modelId="{6D3B4E02-42DF-40D7-8629-9996B9FEF258}" type="presParOf" srcId="{1D720CBF-DE47-438B-846E-91F16A084330}" destId="{25011FAB-AEFC-499A-9FA6-10F9FDDE5909}" srcOrd="1" destOrd="0" presId="urn:microsoft.com/office/officeart/2005/8/layout/orgChart1"/>
    <dgm:cxn modelId="{02C1B80C-1AE2-4DBD-9523-2961DB3F5F5F}" type="presParOf" srcId="{25011FAB-AEFC-499A-9FA6-10F9FDDE5909}" destId="{0708E8B2-D5EA-438B-A0FE-B9F62808D7B9}" srcOrd="0" destOrd="0" presId="urn:microsoft.com/office/officeart/2005/8/layout/orgChart1"/>
    <dgm:cxn modelId="{C3B7DA64-56AB-45C3-B997-C608DA22D376}" type="presParOf" srcId="{0708E8B2-D5EA-438B-A0FE-B9F62808D7B9}" destId="{59020DAA-2DE6-4551-96C2-DC0BE9B65BAF}" srcOrd="0" destOrd="0" presId="urn:microsoft.com/office/officeart/2005/8/layout/orgChart1"/>
    <dgm:cxn modelId="{F55474A0-1FD4-4DB0-B08D-03DA423DDA01}" type="presParOf" srcId="{0708E8B2-D5EA-438B-A0FE-B9F62808D7B9}" destId="{912534C1-DE95-4CF4-9713-A9AA37347A1A}" srcOrd="1" destOrd="0" presId="urn:microsoft.com/office/officeart/2005/8/layout/orgChart1"/>
    <dgm:cxn modelId="{B45CFB6B-3C18-4FC1-9EF2-A1E8751F121D}" type="presParOf" srcId="{25011FAB-AEFC-499A-9FA6-10F9FDDE5909}" destId="{A60D1D9B-9128-4176-A13A-625C6B46B3A0}" srcOrd="1" destOrd="0" presId="urn:microsoft.com/office/officeart/2005/8/layout/orgChart1"/>
    <dgm:cxn modelId="{AA9B5076-4816-4AD3-873A-D7452B464EB5}" type="presParOf" srcId="{25011FAB-AEFC-499A-9FA6-10F9FDDE5909}" destId="{139D6228-A59B-47E5-9281-C1FA93830520}" srcOrd="2" destOrd="0" presId="urn:microsoft.com/office/officeart/2005/8/layout/orgChart1"/>
    <dgm:cxn modelId="{1F26ACD5-C6DD-437E-BD12-944C6CD7D2BD}" type="presParOf" srcId="{1D720CBF-DE47-438B-846E-91F16A084330}" destId="{86AA5F11-35FC-4A8E-9EEA-F98AE17AEC8C}" srcOrd="2" destOrd="0" presId="urn:microsoft.com/office/officeart/2005/8/layout/orgChart1"/>
    <dgm:cxn modelId="{F660FB00-2C00-4C86-B094-E6D9D92F3EB3}" type="presParOf" srcId="{1D720CBF-DE47-438B-846E-91F16A084330}" destId="{ACECF290-0CB4-486C-96F3-1CB839A738F6}" srcOrd="3" destOrd="0" presId="urn:microsoft.com/office/officeart/2005/8/layout/orgChart1"/>
    <dgm:cxn modelId="{55E91374-150C-40B7-A9C6-5F27B3C08B2E}" type="presParOf" srcId="{ACECF290-0CB4-486C-96F3-1CB839A738F6}" destId="{D67D91CE-D88F-45FF-B530-A6ED6721E6C5}" srcOrd="0" destOrd="0" presId="urn:microsoft.com/office/officeart/2005/8/layout/orgChart1"/>
    <dgm:cxn modelId="{A7F35627-B2C5-450E-9FD8-6DAC83C19A6B}" type="presParOf" srcId="{D67D91CE-D88F-45FF-B530-A6ED6721E6C5}" destId="{6AA0AF54-5B3C-421B-81E5-39E621AA70AE}" srcOrd="0" destOrd="0" presId="urn:microsoft.com/office/officeart/2005/8/layout/orgChart1"/>
    <dgm:cxn modelId="{E47C422E-B979-4933-84E5-1A9EF51FB4B3}" type="presParOf" srcId="{D67D91CE-D88F-45FF-B530-A6ED6721E6C5}" destId="{8D306747-6860-4633-A803-C7D69760C31F}" srcOrd="1" destOrd="0" presId="urn:microsoft.com/office/officeart/2005/8/layout/orgChart1"/>
    <dgm:cxn modelId="{CB8A647B-1B52-4EE2-8ED8-0227B373B692}" type="presParOf" srcId="{ACECF290-0CB4-486C-96F3-1CB839A738F6}" destId="{88AF7619-09B9-4D07-AEFD-B2309A3D0C1D}" srcOrd="1" destOrd="0" presId="urn:microsoft.com/office/officeart/2005/8/layout/orgChart1"/>
    <dgm:cxn modelId="{EC4CB5C0-238C-4363-A60E-F28C31893796}" type="presParOf" srcId="{ACECF290-0CB4-486C-96F3-1CB839A738F6}" destId="{AE26CDAB-E5C6-41D5-97BA-A9A351D117E3}" srcOrd="2" destOrd="0" presId="urn:microsoft.com/office/officeart/2005/8/layout/orgChart1"/>
    <dgm:cxn modelId="{C7CAB663-5D68-440E-B187-80383AE45305}" type="presParOf" srcId="{1D720CBF-DE47-438B-846E-91F16A084330}" destId="{3E95DA43-3DAD-485B-8F07-9157CCE029EA}" srcOrd="4" destOrd="0" presId="urn:microsoft.com/office/officeart/2005/8/layout/orgChart1"/>
    <dgm:cxn modelId="{DFB135C6-4C5D-42F4-9F34-A0ABC5704056}" type="presParOf" srcId="{1D720CBF-DE47-438B-846E-91F16A084330}" destId="{98D96CC1-70E2-4FA3-A3CB-3F6FBCC2DF8E}" srcOrd="5" destOrd="0" presId="urn:microsoft.com/office/officeart/2005/8/layout/orgChart1"/>
    <dgm:cxn modelId="{0134E032-C8E4-47E0-A572-6D17CCA662CD}" type="presParOf" srcId="{98D96CC1-70E2-4FA3-A3CB-3F6FBCC2DF8E}" destId="{8AF24C54-DD46-4C17-A106-93C7A8C00BC8}" srcOrd="0" destOrd="0" presId="urn:microsoft.com/office/officeart/2005/8/layout/orgChart1"/>
    <dgm:cxn modelId="{D8A9FCD9-82DF-492B-97B2-7479335A2AA5}" type="presParOf" srcId="{8AF24C54-DD46-4C17-A106-93C7A8C00BC8}" destId="{37FA7750-8DA5-471F-B653-DD127AA48AB1}" srcOrd="0" destOrd="0" presId="urn:microsoft.com/office/officeart/2005/8/layout/orgChart1"/>
    <dgm:cxn modelId="{536B3039-7865-4579-92BE-0ED446D23D3E}" type="presParOf" srcId="{8AF24C54-DD46-4C17-A106-93C7A8C00BC8}" destId="{A292DB56-D3AE-4FDF-9235-9239540E8067}" srcOrd="1" destOrd="0" presId="urn:microsoft.com/office/officeart/2005/8/layout/orgChart1"/>
    <dgm:cxn modelId="{DBAF58B1-E7B9-404F-8510-5780EC26AA8F}" type="presParOf" srcId="{98D96CC1-70E2-4FA3-A3CB-3F6FBCC2DF8E}" destId="{9981787C-7C5A-474C-8CD4-B95E0A20AA9A}" srcOrd="1" destOrd="0" presId="urn:microsoft.com/office/officeart/2005/8/layout/orgChart1"/>
    <dgm:cxn modelId="{801C3389-BBD0-4865-9ADC-9F454D741DBC}" type="presParOf" srcId="{98D96CC1-70E2-4FA3-A3CB-3F6FBCC2DF8E}" destId="{0C5F0B05-77F1-48C9-B7FF-FF3C7F71358B}" srcOrd="2" destOrd="0" presId="urn:microsoft.com/office/officeart/2005/8/layout/orgChart1"/>
    <dgm:cxn modelId="{709FD3DC-2444-4FF8-A0EA-FBDEABCA8D6F}" type="presParOf" srcId="{1D720CBF-DE47-438B-846E-91F16A084330}" destId="{632E498D-FEDD-4176-AD05-46FCF7CC8EE0}" srcOrd="6" destOrd="0" presId="urn:microsoft.com/office/officeart/2005/8/layout/orgChart1"/>
    <dgm:cxn modelId="{B758681C-6FDB-4A21-84FA-58415D208DFD}" type="presParOf" srcId="{1D720CBF-DE47-438B-846E-91F16A084330}" destId="{F089B204-6CB6-4169-A06D-3A5FD6E2E1FD}" srcOrd="7" destOrd="0" presId="urn:microsoft.com/office/officeart/2005/8/layout/orgChart1"/>
    <dgm:cxn modelId="{BBCE4056-2594-4183-B576-41DF4C6C01DB}" type="presParOf" srcId="{F089B204-6CB6-4169-A06D-3A5FD6E2E1FD}" destId="{903285B4-FFB9-47BC-9493-CBE3BCE927FF}" srcOrd="0" destOrd="0" presId="urn:microsoft.com/office/officeart/2005/8/layout/orgChart1"/>
    <dgm:cxn modelId="{929FAC6A-E9FA-47BB-A642-D62EE5B050FA}" type="presParOf" srcId="{903285B4-FFB9-47BC-9493-CBE3BCE927FF}" destId="{76614621-FCF3-4B45-845F-035310ADAD66}" srcOrd="0" destOrd="0" presId="urn:microsoft.com/office/officeart/2005/8/layout/orgChart1"/>
    <dgm:cxn modelId="{AD164F94-9898-474D-86AF-51F3019DD963}" type="presParOf" srcId="{903285B4-FFB9-47BC-9493-CBE3BCE927FF}" destId="{6B4B350F-74CC-4FA4-B0A0-D37BE4DC70F9}" srcOrd="1" destOrd="0" presId="urn:microsoft.com/office/officeart/2005/8/layout/orgChart1"/>
    <dgm:cxn modelId="{7A98D65C-C774-4A7E-9FD7-9FD1F8C63712}" type="presParOf" srcId="{F089B204-6CB6-4169-A06D-3A5FD6E2E1FD}" destId="{E82B94E3-9636-4D7B-9CC3-0B18B3679936}" srcOrd="1" destOrd="0" presId="urn:microsoft.com/office/officeart/2005/8/layout/orgChart1"/>
    <dgm:cxn modelId="{CFC27319-B588-4B4A-96EE-37DE3D13C259}" type="presParOf" srcId="{F089B204-6CB6-4169-A06D-3A5FD6E2E1FD}" destId="{FFD4D183-9F5E-416D-88B9-A166BD310B48}" srcOrd="2" destOrd="0" presId="urn:microsoft.com/office/officeart/2005/8/layout/orgChart1"/>
    <dgm:cxn modelId="{B6393006-BCB4-4951-96D7-37065E7878E5}" type="presParOf" srcId="{1D720CBF-DE47-438B-846E-91F16A084330}" destId="{1E5C8877-66F5-4BDF-BB03-2E1615FA8ADF}" srcOrd="8" destOrd="0" presId="urn:microsoft.com/office/officeart/2005/8/layout/orgChart1"/>
    <dgm:cxn modelId="{08E57B03-74D1-4802-8413-93294B9B17D0}" type="presParOf" srcId="{1D720CBF-DE47-438B-846E-91F16A084330}" destId="{7E59D31D-7E48-4906-80D0-D21FE6E52294}" srcOrd="9" destOrd="0" presId="urn:microsoft.com/office/officeart/2005/8/layout/orgChart1"/>
    <dgm:cxn modelId="{B3E6B74B-757F-4894-B1EB-7928C643DE17}" type="presParOf" srcId="{7E59D31D-7E48-4906-80D0-D21FE6E52294}" destId="{CE38DC94-03B7-4200-A04A-CC6583459820}" srcOrd="0" destOrd="0" presId="urn:microsoft.com/office/officeart/2005/8/layout/orgChart1"/>
    <dgm:cxn modelId="{1F2CED4A-5F92-4812-A0FA-5414BA4B9566}" type="presParOf" srcId="{CE38DC94-03B7-4200-A04A-CC6583459820}" destId="{99F9A62C-1316-4E55-B965-E3A54479CE3F}" srcOrd="0" destOrd="0" presId="urn:microsoft.com/office/officeart/2005/8/layout/orgChart1"/>
    <dgm:cxn modelId="{09A4D05E-0119-4B91-BEE8-2CF8B5632854}" type="presParOf" srcId="{CE38DC94-03B7-4200-A04A-CC6583459820}" destId="{55834628-1EE9-45AB-A1C7-F017E383F645}" srcOrd="1" destOrd="0" presId="urn:microsoft.com/office/officeart/2005/8/layout/orgChart1"/>
    <dgm:cxn modelId="{DDE83061-2EE6-4C77-BE66-B25DCB14973C}" type="presParOf" srcId="{7E59D31D-7E48-4906-80D0-D21FE6E52294}" destId="{245B4405-9F34-465C-BC47-FD531672656B}" srcOrd="1" destOrd="0" presId="urn:microsoft.com/office/officeart/2005/8/layout/orgChart1"/>
    <dgm:cxn modelId="{551A760C-81BD-478D-8FB6-F0B40B4150D4}" type="presParOf" srcId="{7E59D31D-7E48-4906-80D0-D21FE6E52294}" destId="{F4F79CCE-44D7-47BC-AFF1-B3432E220CEB}" srcOrd="2" destOrd="0" presId="urn:microsoft.com/office/officeart/2005/8/layout/orgChart1"/>
    <dgm:cxn modelId="{011C0F48-4AD0-4D1D-AE20-5D7F47DC48AF}" type="presParOf" srcId="{8ED4C3CE-3748-4C64-8F13-6A4BDF8A6278}" destId="{4948139A-3252-4758-BF62-4661359095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NL" sz="2400" b="1" u="none" dirty="0"/>
            <a:t>HOUT</a:t>
          </a:r>
        </a:p>
        <a:p>
          <a:r>
            <a:rPr lang="nl-NL" sz="1400" b="1" u="none" dirty="0"/>
            <a:t>(</a:t>
          </a:r>
          <a:r>
            <a:rPr lang="nl-NL" sz="1400" b="1" u="none" dirty="0" err="1"/>
            <a:t>Binnenschrijnwerk</a:t>
          </a:r>
          <a:r>
            <a:rPr lang="nl-NL" sz="1400" b="1" u="none" dirty="0"/>
            <a:t> en interieur)</a:t>
          </a:r>
          <a:endParaRPr lang="nl-NL" sz="105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ELEKTRISCHE INSTALLATIES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Als elektrotechnisch installateur moet je kennis hebben van </a:t>
          </a:r>
          <a:r>
            <a:rPr lang="nl-BE" b="0" i="0" dirty="0" err="1"/>
            <a:t>domotica</a:t>
          </a:r>
          <a:r>
            <a:rPr lang="nl-BE" b="0" i="0" dirty="0"/>
            <a:t>, beveiligingssystemen en hernieuwbare energietechnologieën.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KOETSWERK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Je leert carrosserie herstellen en bewerken.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E52AA6B1-ED97-4FF4-929D-0BEB42EA93F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Je leert alles wat een schrijnwerker moet kennen en kunnen.</a:t>
          </a:r>
          <a:endParaRPr lang="nl-NL" sz="1400" dirty="0"/>
        </a:p>
      </dgm:t>
    </dgm:pt>
    <dgm:pt modelId="{22F3373E-FDE5-4582-A0A9-98075FBA9079}" type="parTrans" cxnId="{5269D106-33DC-4C2B-8E02-995A17462B4F}">
      <dgm:prSet/>
      <dgm:spPr/>
      <dgm:t>
        <a:bodyPr/>
        <a:lstStyle/>
        <a:p>
          <a:endParaRPr lang="nl-BE"/>
        </a:p>
      </dgm:t>
    </dgm:pt>
    <dgm:pt modelId="{7BFAECB7-1E64-4686-B46C-1195AD35E2B4}" type="sibTrans" cxnId="{5269D106-33DC-4C2B-8E02-995A17462B4F}">
      <dgm:prSet/>
      <dgm:spPr/>
      <dgm:t>
        <a:bodyPr/>
        <a:lstStyle/>
        <a:p>
          <a:endParaRPr lang="nl-BE"/>
        </a:p>
      </dgm:t>
    </dgm:pt>
    <dgm:pt modelId="{8805CAAB-D0CE-4007-84C6-D82905EB33F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Naast de huishoudelijke elektrische installaties komen ook industriële installaties aan bod.</a:t>
          </a:r>
          <a:endParaRPr lang="nl-NL" dirty="0"/>
        </a:p>
      </dgm:t>
    </dgm:pt>
    <dgm:pt modelId="{36930613-FE32-4851-8EE5-0678A626176B}" type="parTrans" cxnId="{1C27208E-B5BF-43A6-AFA6-4262295A4AEE}">
      <dgm:prSet/>
      <dgm:spPr/>
      <dgm:t>
        <a:bodyPr/>
        <a:lstStyle/>
        <a:p>
          <a:endParaRPr lang="nl-BE"/>
        </a:p>
      </dgm:t>
    </dgm:pt>
    <dgm:pt modelId="{C2BACE52-B41C-4DFC-9E61-9A2E9A51E10E}" type="sibTrans" cxnId="{1C27208E-B5BF-43A6-AFA6-4262295A4AEE}">
      <dgm:prSet/>
      <dgm:spPr/>
      <dgm:t>
        <a:bodyPr/>
        <a:lstStyle/>
        <a:p>
          <a:endParaRPr lang="nl-BE"/>
        </a:p>
      </dgm:t>
    </dgm:pt>
    <dgm:pt modelId="{10795A4A-4CB7-4C1A-9765-2087835401D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F1D4CCB6-F1FF-47A7-B027-7CCE74E3AC92}" type="parTrans" cxnId="{C000C9A7-5556-4441-9B9E-88892EA87ACE}">
      <dgm:prSet/>
      <dgm:spPr/>
      <dgm:t>
        <a:bodyPr/>
        <a:lstStyle/>
        <a:p>
          <a:endParaRPr lang="nl-BE"/>
        </a:p>
      </dgm:t>
    </dgm:pt>
    <dgm:pt modelId="{BFD601AB-6F5C-4EF6-BB3D-D97FD126F4CE}" type="sibTrans" cxnId="{C000C9A7-5556-4441-9B9E-88892EA87ACE}">
      <dgm:prSet/>
      <dgm:spPr/>
      <dgm:t>
        <a:bodyPr/>
        <a:lstStyle/>
        <a:p>
          <a:endParaRPr lang="nl-BE"/>
        </a:p>
      </dgm:t>
    </dgm:pt>
    <dgm:pt modelId="{D7E8235E-CC99-434A-A370-72CDA424A75B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dirty="0"/>
            <a:t>Je monteert en demonteert onderdelen.</a:t>
          </a:r>
        </a:p>
      </dgm:t>
    </dgm:pt>
    <dgm:pt modelId="{CEC2812A-0FB4-47B4-A66B-B3BBD8330AB3}" type="parTrans" cxnId="{B0B388D6-8514-44C8-9EE7-65AB3A0C8230}">
      <dgm:prSet/>
      <dgm:spPr/>
      <dgm:t>
        <a:bodyPr/>
        <a:lstStyle/>
        <a:p>
          <a:endParaRPr lang="nl-BE"/>
        </a:p>
      </dgm:t>
    </dgm:pt>
    <dgm:pt modelId="{A54B56AF-11B6-4CC6-96F0-9D93A3F1A3E5}" type="sibTrans" cxnId="{B0B388D6-8514-44C8-9EE7-65AB3A0C8230}">
      <dgm:prSet/>
      <dgm:spPr/>
      <dgm:t>
        <a:bodyPr/>
        <a:lstStyle/>
        <a:p>
          <a:endParaRPr lang="nl-BE"/>
        </a:p>
      </dgm:t>
    </dgm:pt>
    <dgm:pt modelId="{37EE9019-318C-4498-93B6-5406FEB2D4D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64FDE49E-A3BA-47A2-859D-58D4442E1D3B}" type="parTrans" cxnId="{226184D2-8CE7-48EC-9061-AC98EFD91FF2}">
      <dgm:prSet/>
      <dgm:spPr/>
      <dgm:t>
        <a:bodyPr/>
        <a:lstStyle/>
        <a:p>
          <a:endParaRPr lang="nl-BE"/>
        </a:p>
      </dgm:t>
    </dgm:pt>
    <dgm:pt modelId="{FE093049-595A-400A-92C2-A374C07AF040}" type="sibTrans" cxnId="{226184D2-8CE7-48EC-9061-AC98EFD91FF2}">
      <dgm:prSet/>
      <dgm:spPr/>
      <dgm:t>
        <a:bodyPr/>
        <a:lstStyle/>
        <a:p>
          <a:endParaRPr lang="nl-BE"/>
        </a:p>
      </dgm:t>
    </dgm:pt>
    <dgm:pt modelId="{99746C62-7301-49AC-9307-7CD8948F11E2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dirty="0"/>
            <a:t>Je spoort (eenvoudige) fouten op en leert hen herstellen.</a:t>
          </a:r>
        </a:p>
      </dgm:t>
    </dgm:pt>
    <dgm:pt modelId="{5D26AF2D-F01E-4B17-ACAB-87C366D50966}" type="parTrans" cxnId="{2F21F813-E637-492E-A54D-A9073673CD6D}">
      <dgm:prSet/>
      <dgm:spPr/>
      <dgm:t>
        <a:bodyPr/>
        <a:lstStyle/>
        <a:p>
          <a:endParaRPr lang="nl-BE"/>
        </a:p>
      </dgm:t>
    </dgm:pt>
    <dgm:pt modelId="{E65D1D29-D543-4162-87B6-6C23DFCA15F9}" type="sibTrans" cxnId="{2F21F813-E637-492E-A54D-A9073673CD6D}">
      <dgm:prSet/>
      <dgm:spPr/>
      <dgm:t>
        <a:bodyPr/>
        <a:lstStyle/>
        <a:p>
          <a:endParaRPr lang="nl-BE"/>
        </a:p>
      </dgm:t>
    </dgm:pt>
    <dgm:pt modelId="{8F0ACC9D-7770-4A18-BA15-A260A7EDAD4B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4212022C-802A-4230-9405-D7E19227F2C1}" type="parTrans" cxnId="{A1A4467F-6F44-4825-8E55-F9A5ABE36AB5}">
      <dgm:prSet/>
      <dgm:spPr/>
      <dgm:t>
        <a:bodyPr/>
        <a:lstStyle/>
        <a:p>
          <a:endParaRPr lang="nl-BE"/>
        </a:p>
      </dgm:t>
    </dgm:pt>
    <dgm:pt modelId="{FF5BE7DC-8D8E-4628-884A-FAB5310F10E6}" type="sibTrans" cxnId="{A1A4467F-6F44-4825-8E55-F9A5ABE36AB5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3" custLinFactNeighborX="-1542" custLinFactNeighborY="-531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3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5269D106-33DC-4C2B-8E02-995A17462B4F}" srcId="{B45E6D07-AE99-490F-8B07-AE05D3A2ADFD}" destId="{E52AA6B1-ED97-4FF4-929D-0BEB42EA93F8}" srcOrd="0" destOrd="0" parTransId="{22F3373E-FDE5-4582-A0A9-98075FBA9079}" sibTransId="{7BFAECB7-1E64-4686-B46C-1195AD35E2B4}"/>
    <dgm:cxn modelId="{C0A0CD10-44B9-4AAC-B230-A7A22BEF6E2F}" type="presOf" srcId="{8805CAAB-D0CE-4007-84C6-D82905EB33FE}" destId="{77E1A9EC-EDF8-48A2-97C5-4DEF48A3B2CC}" srcOrd="0" destOrd="2" presId="urn:microsoft.com/office/officeart/2005/8/layout/hList1"/>
    <dgm:cxn modelId="{2F21F813-E637-492E-A54D-A9073673CD6D}" srcId="{851AE2A5-4E9A-4C07-BD88-9A750541C7F3}" destId="{99746C62-7301-49AC-9307-7CD8948F11E2}" srcOrd="4" destOrd="0" parTransId="{5D26AF2D-F01E-4B17-ACAB-87C366D50966}" sibTransId="{E65D1D29-D543-4162-87B6-6C23DFCA15F9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02BDF431-6AEC-4B21-B01F-DE12C659ABE1}" type="presOf" srcId="{E52AA6B1-ED97-4FF4-929D-0BEB42EA93F8}" destId="{6E987BC9-6630-4709-91CD-694344BA1318}" srcOrd="0" destOrd="0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58ED3246-C32F-43CF-A76B-2628848CB103}" type="presOf" srcId="{99746C62-7301-49AC-9307-7CD8948F11E2}" destId="{322616D4-91E7-4314-810A-133907988725}" srcOrd="0" destOrd="4" presId="urn:microsoft.com/office/officeart/2005/8/layout/hList1"/>
    <dgm:cxn modelId="{BACBFF4E-7282-4EF9-8B10-5B8AFC7449FC}" type="presOf" srcId="{851AE2A5-4E9A-4C07-BD88-9A750541C7F3}" destId="{F0A62EAE-BAD1-48E0-94DD-65A5CBBC3EB6}" srcOrd="0" destOrd="0" presId="urn:microsoft.com/office/officeart/2005/8/layout/hList1"/>
    <dgm:cxn modelId="{798BFD75-4F7D-455F-8BE4-9D1620AA0DEA}" type="presOf" srcId="{10795A4A-4CB7-4C1A-9765-2087835401D8}" destId="{77E1A9EC-EDF8-48A2-97C5-4DEF48A3B2CC}" srcOrd="0" destOrd="1" presId="urn:microsoft.com/office/officeart/2005/8/layout/hList1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A1A4467F-6F44-4825-8E55-F9A5ABE36AB5}" srcId="{851AE2A5-4E9A-4C07-BD88-9A750541C7F3}" destId="{8F0ACC9D-7770-4A18-BA15-A260A7EDAD4B}" srcOrd="3" destOrd="0" parTransId="{4212022C-802A-4230-9405-D7E19227F2C1}" sibTransId="{FF5BE7DC-8D8E-4628-884A-FAB5310F10E6}"/>
    <dgm:cxn modelId="{1C27208E-B5BF-43A6-AFA6-4262295A4AEE}" srcId="{534EF27C-F922-499B-A043-F3D22DB59861}" destId="{8805CAAB-D0CE-4007-84C6-D82905EB33FE}" srcOrd="2" destOrd="0" parTransId="{36930613-FE32-4851-8EE5-0678A626176B}" sibTransId="{C2BACE52-B41C-4DFC-9E61-9A2E9A51E10E}"/>
    <dgm:cxn modelId="{51719E95-4D85-409E-8129-0B029752A2CC}" type="presOf" srcId="{D7E8235E-CC99-434A-A370-72CDA424A75B}" destId="{322616D4-91E7-4314-810A-133907988725}" srcOrd="0" destOrd="2" presId="urn:microsoft.com/office/officeart/2005/8/layout/hList1"/>
    <dgm:cxn modelId="{CE345A96-38D8-4746-9679-D4BAE9AA4866}" type="presOf" srcId="{8F0ACC9D-7770-4A18-BA15-A260A7EDAD4B}" destId="{322616D4-91E7-4314-810A-133907988725}" srcOrd="0" destOrd="3" presId="urn:microsoft.com/office/officeart/2005/8/layout/hList1"/>
    <dgm:cxn modelId="{E7BA27A4-09B5-4874-8EA9-B42D5C7E44DE}" type="presOf" srcId="{099C649A-6BB8-48A2-8D52-B24A03837E04}" destId="{322616D4-91E7-4314-810A-133907988725}" srcOrd="0" destOrd="0" presId="urn:microsoft.com/office/officeart/2005/8/layout/hList1"/>
    <dgm:cxn modelId="{C000C9A7-5556-4441-9B9E-88892EA87ACE}" srcId="{534EF27C-F922-499B-A043-F3D22DB59861}" destId="{10795A4A-4CB7-4C1A-9765-2087835401D8}" srcOrd="1" destOrd="0" parTransId="{F1D4CCB6-F1FF-47A7-B027-7CCE74E3AC92}" sibTransId="{BFD601AB-6F5C-4EF6-BB3D-D97FD126F4CE}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E9977AC3-BBE7-4357-B13E-EF30303583F3}" type="presOf" srcId="{37EE9019-318C-4498-93B6-5406FEB2D4DC}" destId="{322616D4-91E7-4314-810A-133907988725}" srcOrd="0" destOrd="1" presId="urn:microsoft.com/office/officeart/2005/8/layout/hList1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226184D2-8CE7-48EC-9061-AC98EFD91FF2}" srcId="{851AE2A5-4E9A-4C07-BD88-9A750541C7F3}" destId="{37EE9019-318C-4498-93B6-5406FEB2D4DC}" srcOrd="1" destOrd="0" parTransId="{64FDE49E-A3BA-47A2-859D-58D4442E1D3B}" sibTransId="{FE093049-595A-400A-92C2-A374C07AF040}"/>
    <dgm:cxn modelId="{B0B388D6-8514-44C8-9EE7-65AB3A0C8230}" srcId="{851AE2A5-4E9A-4C07-BD88-9A750541C7F3}" destId="{D7E8235E-CC99-434A-A370-72CDA424A75B}" srcOrd="2" destOrd="0" parTransId="{CEC2812A-0FB4-47B4-A66B-B3BBD8330AB3}" sibTransId="{A54B56AF-11B6-4CC6-96F0-9D93A3F1A3E5}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  <dgm:cxn modelId="{C4DEDF5F-345C-4A8A-8ACB-4008F7FF62E1}" type="presParOf" srcId="{BEFCCC3E-D286-4C85-9E1B-B8F5B632B257}" destId="{55293597-932C-4864-883F-8980252AFF01}" srcOrd="3" destOrd="0" presId="urn:microsoft.com/office/officeart/2005/8/layout/hList1"/>
    <dgm:cxn modelId="{F0F15132-D511-45B9-B567-69CB1CFA6BB4}" type="presParOf" srcId="{BEFCCC3E-D286-4C85-9E1B-B8F5B632B257}" destId="{77E14992-7D1A-4069-ADBF-15BB49093CCB}" srcOrd="4" destOrd="0" presId="urn:microsoft.com/office/officeart/2005/8/layout/hList1"/>
    <dgm:cxn modelId="{BF5E743D-ED62-4BAA-83FC-872D2C157F6E}" type="presParOf" srcId="{77E14992-7D1A-4069-ADBF-15BB49093CCB}" destId="{F0A62EAE-BAD1-48E0-94DD-65A5CBBC3EB6}" srcOrd="0" destOrd="0" presId="urn:microsoft.com/office/officeart/2005/8/layout/hList1"/>
    <dgm:cxn modelId="{4F6EDF48-1588-4927-8786-491A0A949C10}" type="presParOf" srcId="{77E14992-7D1A-4069-ADBF-15BB49093CCB}" destId="{322616D4-91E7-4314-810A-1339079887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BE" sz="2000" b="1" u="none" dirty="0">
              <a:latin typeface="Cocogoose Pro" panose="02000503020000020004" pitchFamily="2" charset="0"/>
            </a:rPr>
            <a:t>VRACHTWAGENCHAUFFEUR</a:t>
          </a:r>
        </a:p>
        <a:p>
          <a:r>
            <a:rPr lang="nl-BE" sz="2000" b="1" u="none" dirty="0">
              <a:latin typeface="Cocogoose Pro" panose="02000503020000020004" pitchFamily="2" charset="0"/>
            </a:rPr>
            <a:t>(nieuw september 2024)</a:t>
          </a:r>
          <a:endParaRPr lang="nl-NL" sz="200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7047F87-736A-4F5C-A689-84D647162B46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sz="2000" b="0" dirty="0">
              <a:latin typeface="Cocogoose Pro" panose="02000503020000020004" pitchFamily="2" charset="0"/>
            </a:rPr>
            <a:t>Je leert de wegcode en een vrachtwagen besturen.</a:t>
          </a:r>
          <a:endParaRPr lang="nl-NL" sz="2000" b="0" dirty="0"/>
        </a:p>
      </dgm:t>
    </dgm:pt>
    <dgm:pt modelId="{71CB85C3-D2B7-4A8A-A005-DF856FBC7D27}" type="parTrans" cxnId="{D1C18572-FDB1-4B8B-8C66-C8801E34975A}">
      <dgm:prSet/>
      <dgm:spPr/>
      <dgm:t>
        <a:bodyPr/>
        <a:lstStyle/>
        <a:p>
          <a:endParaRPr lang="nl-NL"/>
        </a:p>
      </dgm:t>
    </dgm:pt>
    <dgm:pt modelId="{3ACA8FF4-EDFA-49EF-AC31-14D58780007F}" type="sibTrans" cxnId="{D1C18572-FDB1-4B8B-8C66-C8801E34975A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 custT="1"/>
      <dgm:spPr/>
      <dgm:t>
        <a:bodyPr/>
        <a:lstStyle/>
        <a:p>
          <a:r>
            <a:rPr lang="nl-BE" sz="1800" b="1" u="none" dirty="0">
              <a:latin typeface="Cocogoose Pro" panose="02000503020000020004" pitchFamily="2" charset="0"/>
            </a:rPr>
            <a:t>PREVENTIEF ONDERHOUD</a:t>
          </a:r>
          <a:br>
            <a:rPr lang="nl-BE" sz="1800" b="1" u="none" dirty="0">
              <a:latin typeface="Cocogoose Pro" panose="02000503020000020004" pitchFamily="2" charset="0"/>
            </a:rPr>
          </a:br>
          <a:r>
            <a:rPr lang="nl-BE" sz="1800" b="1" u="none" dirty="0">
              <a:latin typeface="Cocogoose Pro" panose="02000503020000020004" pitchFamily="2" charset="0"/>
            </a:rPr>
            <a:t>(nieuw september 2024)</a:t>
          </a:r>
          <a:endParaRPr lang="nl-NL" sz="1800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D5E97971-A680-40D4-AE53-B02EBCB199D0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114300"/>
          <a:endParaRPr lang="nl-NL" sz="1400" dirty="0"/>
        </a:p>
      </dgm:t>
    </dgm:pt>
    <dgm:pt modelId="{8F471E57-3295-440E-99EF-5605801D82DB}" type="sibTrans" cxnId="{9969365A-A3D2-4263-8497-3169014C1231}">
      <dgm:prSet/>
      <dgm:spPr/>
      <dgm:t>
        <a:bodyPr/>
        <a:lstStyle/>
        <a:p>
          <a:endParaRPr lang="nl-NL"/>
        </a:p>
      </dgm:t>
    </dgm:pt>
    <dgm:pt modelId="{27C40899-DE62-41E8-8D7D-C429A951214F}" type="parTrans" cxnId="{9969365A-A3D2-4263-8497-3169014C1231}">
      <dgm:prSet/>
      <dgm:spPr/>
      <dgm:t>
        <a:bodyPr/>
        <a:lstStyle/>
        <a:p>
          <a:endParaRPr lang="nl-NL"/>
        </a:p>
      </dgm:t>
    </dgm:pt>
    <dgm:pt modelId="{D4EDA236-976F-4233-B143-AABDCA20198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114300"/>
          <a:endParaRPr lang="nl-NL" sz="1400" dirty="0"/>
        </a:p>
      </dgm:t>
    </dgm:pt>
    <dgm:pt modelId="{8DAB104C-1E2C-4F91-A490-8C20FE851C93}" type="sibTrans" cxnId="{4D7CD5DA-8318-4BF9-AFE8-D4A3FCFA7EAB}">
      <dgm:prSet/>
      <dgm:spPr/>
      <dgm:t>
        <a:bodyPr/>
        <a:lstStyle/>
        <a:p>
          <a:endParaRPr lang="nl-NL"/>
        </a:p>
      </dgm:t>
    </dgm:pt>
    <dgm:pt modelId="{E2AC1B47-55CE-481E-85EE-31C7CDAF8A8E}" type="parTrans" cxnId="{4D7CD5DA-8318-4BF9-AFE8-D4A3FCFA7EAB}">
      <dgm:prSet/>
      <dgm:spPr/>
      <dgm:t>
        <a:bodyPr/>
        <a:lstStyle/>
        <a:p>
          <a:endParaRPr lang="nl-NL"/>
        </a:p>
      </dgm:t>
    </dgm:pt>
    <dgm:pt modelId="{14543C9C-9B88-4B89-9BA1-53DABDC0B17E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sz="2000" b="0" dirty="0"/>
            <a:t>Je leert goederen correct en efficiënt te laden, leveren en transporteren.</a:t>
          </a:r>
        </a:p>
      </dgm:t>
    </dgm:pt>
    <dgm:pt modelId="{D010AA42-5350-404E-97AA-F3D2985B01A1}" type="parTrans" cxnId="{AC1C771D-C903-4B25-A2FF-2BA7E3E1143B}">
      <dgm:prSet/>
      <dgm:spPr/>
      <dgm:t>
        <a:bodyPr/>
        <a:lstStyle/>
        <a:p>
          <a:endParaRPr lang="nl-BE"/>
        </a:p>
      </dgm:t>
    </dgm:pt>
    <dgm:pt modelId="{B91FE832-9A7D-4936-9839-8F8604B12F45}" type="sibTrans" cxnId="{AC1C771D-C903-4B25-A2FF-2BA7E3E1143B}">
      <dgm:prSet/>
      <dgm:spPr/>
      <dgm:t>
        <a:bodyPr/>
        <a:lstStyle/>
        <a:p>
          <a:endParaRPr lang="nl-BE"/>
        </a:p>
      </dgm:t>
    </dgm:pt>
    <dgm:pt modelId="{211076C1-4AA8-446E-B070-9F88B4595ECC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sz="2000" b="0" dirty="0"/>
        </a:p>
      </dgm:t>
    </dgm:pt>
    <dgm:pt modelId="{00364E84-2E2E-45ED-BCB2-97A4AA4CE9EE}" type="parTrans" cxnId="{7BFC4AA0-3C7D-461E-ABFA-1530E22A23BE}">
      <dgm:prSet/>
      <dgm:spPr/>
      <dgm:t>
        <a:bodyPr/>
        <a:lstStyle/>
        <a:p>
          <a:endParaRPr lang="nl-BE"/>
        </a:p>
      </dgm:t>
    </dgm:pt>
    <dgm:pt modelId="{0CF4C581-A4FA-44E3-BC08-4BEB09312713}" type="sibTrans" cxnId="{7BFC4AA0-3C7D-461E-ABFA-1530E22A23BE}">
      <dgm:prSet/>
      <dgm:spPr/>
      <dgm:t>
        <a:bodyPr/>
        <a:lstStyle/>
        <a:p>
          <a:endParaRPr lang="nl-BE"/>
        </a:p>
      </dgm:t>
    </dgm:pt>
    <dgm:pt modelId="{66BB65C7-8987-4DF3-A134-914170FB1089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sz="2000" b="0" dirty="0"/>
            <a:t>Een basiskennis van het Frans en Engels om je te kunnen behelpen bij internationale transporten.</a:t>
          </a:r>
        </a:p>
      </dgm:t>
    </dgm:pt>
    <dgm:pt modelId="{79C98525-94D1-4F18-9E81-B6F4583B1216}" type="parTrans" cxnId="{66EEB91B-BF92-4C0E-AC92-80FC25BF885A}">
      <dgm:prSet/>
      <dgm:spPr/>
      <dgm:t>
        <a:bodyPr/>
        <a:lstStyle/>
        <a:p>
          <a:endParaRPr lang="nl-BE"/>
        </a:p>
      </dgm:t>
    </dgm:pt>
    <dgm:pt modelId="{0C20307C-41D8-4F9E-BD19-86A4584EE6DD}" type="sibTrans" cxnId="{66EEB91B-BF92-4C0E-AC92-80FC25BF885A}">
      <dgm:prSet/>
      <dgm:spPr/>
      <dgm:t>
        <a:bodyPr/>
        <a:lstStyle/>
        <a:p>
          <a:endParaRPr lang="nl-BE"/>
        </a:p>
      </dgm:t>
    </dgm:pt>
    <dgm:pt modelId="{9A8A89E4-3403-4387-B5E0-459D830EF4BA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sz="2000" b="0" dirty="0"/>
        </a:p>
      </dgm:t>
    </dgm:pt>
    <dgm:pt modelId="{D69A46F7-1E91-4FD1-9449-676F15EAA799}" type="parTrans" cxnId="{FC116AF0-3DAD-4E16-A52B-ECE7C8FB1526}">
      <dgm:prSet/>
      <dgm:spPr/>
      <dgm:t>
        <a:bodyPr/>
        <a:lstStyle/>
        <a:p>
          <a:endParaRPr lang="nl-BE"/>
        </a:p>
      </dgm:t>
    </dgm:pt>
    <dgm:pt modelId="{789DF425-8043-4F02-B849-B61739E913D6}" type="sibTrans" cxnId="{FC116AF0-3DAD-4E16-A52B-ECE7C8FB1526}">
      <dgm:prSet/>
      <dgm:spPr/>
      <dgm:t>
        <a:bodyPr/>
        <a:lstStyle/>
        <a:p>
          <a:endParaRPr lang="nl-BE"/>
        </a:p>
      </dgm:t>
    </dgm:pt>
    <dgm:pt modelId="{C0D2F4FD-4954-4B9C-A3FD-3135DB527B6C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sz="2000" b="0" dirty="0">
              <a:latin typeface="Cocogoose Pro" panose="02000503020000020004" pitchFamily="2" charset="0"/>
            </a:rPr>
            <a:t>Je leert hoe je industriële machines en installaties preventief kan onderhouden.</a:t>
          </a:r>
          <a:endParaRPr lang="nl-NL" sz="2000" b="0" dirty="0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0C18F97B-B14A-4C32-AEAC-B4E32E609BC2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sz="2000" b="0" dirty="0"/>
            <a:t>Je vervangt mechanische, elektrische, pneumatische en hydraulische onderdelen.</a:t>
          </a:r>
        </a:p>
      </dgm:t>
    </dgm:pt>
    <dgm:pt modelId="{F159AD8C-B535-46CB-B0CD-46B90ABDEF64}" type="parTrans" cxnId="{52EF23EB-8536-44F4-8BA6-6FB4CBC1FE43}">
      <dgm:prSet/>
      <dgm:spPr/>
      <dgm:t>
        <a:bodyPr/>
        <a:lstStyle/>
        <a:p>
          <a:endParaRPr lang="nl-BE"/>
        </a:p>
      </dgm:t>
    </dgm:pt>
    <dgm:pt modelId="{93D14E61-E0F8-40CE-84F2-59209725FC50}" type="sibTrans" cxnId="{52EF23EB-8536-44F4-8BA6-6FB4CBC1FE43}">
      <dgm:prSet/>
      <dgm:spPr/>
      <dgm:t>
        <a:bodyPr/>
        <a:lstStyle/>
        <a:p>
          <a:endParaRPr lang="nl-BE"/>
        </a:p>
      </dgm:t>
    </dgm:pt>
    <dgm:pt modelId="{38F72534-7DFC-41EA-9271-4BACAEA8A7A0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sz="2000" b="0" dirty="0"/>
        </a:p>
      </dgm:t>
    </dgm:pt>
    <dgm:pt modelId="{B5C5517C-670C-4F4F-8CAF-C50801BD69D8}" type="parTrans" cxnId="{C87F8959-9061-4065-90DA-3189CA6A0244}">
      <dgm:prSet/>
      <dgm:spPr/>
      <dgm:t>
        <a:bodyPr/>
        <a:lstStyle/>
        <a:p>
          <a:endParaRPr lang="nl-BE"/>
        </a:p>
      </dgm:t>
    </dgm:pt>
    <dgm:pt modelId="{A1C3860E-6753-4876-9452-B04891DAE863}" type="sibTrans" cxnId="{C87F8959-9061-4065-90DA-3189CA6A0244}">
      <dgm:prSet/>
      <dgm:spPr/>
      <dgm:t>
        <a:bodyPr/>
        <a:lstStyle/>
        <a:p>
          <a:endParaRPr lang="nl-BE"/>
        </a:p>
      </dgm:t>
    </dgm:pt>
    <dgm:pt modelId="{0166202D-17CE-4AD8-8646-961B99F37015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NL" sz="2000" b="0" dirty="0"/>
            <a:t>Je spoort (eenvoudige) fouten op en herstelt deze fouten.</a:t>
          </a:r>
        </a:p>
      </dgm:t>
    </dgm:pt>
    <dgm:pt modelId="{8234555A-38EE-45A3-9A8E-DB57D81ACDDC}" type="parTrans" cxnId="{32BF6E38-D323-431E-849F-531DA25F0105}">
      <dgm:prSet/>
      <dgm:spPr/>
      <dgm:t>
        <a:bodyPr/>
        <a:lstStyle/>
        <a:p>
          <a:endParaRPr lang="nl-BE"/>
        </a:p>
      </dgm:t>
    </dgm:pt>
    <dgm:pt modelId="{CD6EC0CF-EFF8-4B35-A473-F52E1F0F9E53}" type="sibTrans" cxnId="{32BF6E38-D323-431E-849F-531DA25F0105}">
      <dgm:prSet/>
      <dgm:spPr/>
      <dgm:t>
        <a:bodyPr/>
        <a:lstStyle/>
        <a:p>
          <a:endParaRPr lang="nl-BE"/>
        </a:p>
      </dgm:t>
    </dgm:pt>
    <dgm:pt modelId="{D44FB583-E5AF-41A8-88FD-A880887771D2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sz="2000" b="0" dirty="0"/>
        </a:p>
      </dgm:t>
    </dgm:pt>
    <dgm:pt modelId="{EDF99B1B-444C-4450-BB36-3279A4C48A32}" type="parTrans" cxnId="{5A8FF27E-F2F6-4485-BCD0-6AB266C22A56}">
      <dgm:prSet/>
      <dgm:spPr/>
      <dgm:t>
        <a:bodyPr/>
        <a:lstStyle/>
        <a:p>
          <a:endParaRPr lang="nl-BE"/>
        </a:p>
      </dgm:t>
    </dgm:pt>
    <dgm:pt modelId="{ADECB6F0-4A4C-49DD-B7DE-9E2BE36AA012}" type="sibTrans" cxnId="{5A8FF27E-F2F6-4485-BCD0-6AB266C22A56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2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2" custLinFactNeighborX="161" custLinFactNeighborY="-15565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372C6D0A-D919-446A-80F2-8E1708F65AD6}" type="presOf" srcId="{D4EDA236-976F-4233-B143-AABDCA201986}" destId="{6E987BC9-6630-4709-91CD-694344BA1318}" srcOrd="0" destOrd="6" presId="urn:microsoft.com/office/officeart/2005/8/layout/hList1"/>
    <dgm:cxn modelId="{66EEB91B-BF92-4C0E-AC92-80FC25BF885A}" srcId="{B45E6D07-AE99-490F-8B07-AE05D3A2ADFD}" destId="{66BB65C7-8987-4DF3-A134-914170FB1089}" srcOrd="4" destOrd="0" parTransId="{79C98525-94D1-4F18-9E81-B6F4583B1216}" sibTransId="{0C20307C-41D8-4F9E-BD19-86A4584EE6DD}"/>
    <dgm:cxn modelId="{AC1C771D-C903-4B25-A2FF-2BA7E3E1143B}" srcId="{B45E6D07-AE99-490F-8B07-AE05D3A2ADFD}" destId="{14543C9C-9B88-4B89-9BA1-53DABDC0B17E}" srcOrd="2" destOrd="0" parTransId="{D010AA42-5350-404E-97AA-F3D2985B01A1}" sibTransId="{B91FE832-9A7D-4936-9839-8F8604B12F45}"/>
    <dgm:cxn modelId="{1CEAD424-A136-464E-B247-DA7F8377773D}" type="presOf" srcId="{211076C1-4AA8-446E-B070-9F88B4595ECC}" destId="{6E987BC9-6630-4709-91CD-694344BA1318}" srcOrd="0" destOrd="1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32BF6E38-D323-431E-849F-531DA25F0105}" srcId="{534EF27C-F922-499B-A043-F3D22DB59861}" destId="{0166202D-17CE-4AD8-8646-961B99F37015}" srcOrd="4" destOrd="0" parTransId="{8234555A-38EE-45A3-9A8E-DB57D81ACDDC}" sibTransId="{CD6EC0CF-EFF8-4B35-A473-F52E1F0F9E53}"/>
    <dgm:cxn modelId="{F653943E-76B0-4AF8-AB3F-89ED8C596B11}" type="presOf" srcId="{0C18F97B-B14A-4C32-AEAC-B4E32E609BC2}" destId="{77E1A9EC-EDF8-48A2-97C5-4DEF48A3B2CC}" srcOrd="0" destOrd="2" presId="urn:microsoft.com/office/officeart/2005/8/layout/hList1"/>
    <dgm:cxn modelId="{F98A0940-3B3B-4862-A6CB-5B45904857F0}" type="presOf" srcId="{0166202D-17CE-4AD8-8646-961B99F37015}" destId="{77E1A9EC-EDF8-48A2-97C5-4DEF48A3B2CC}" srcOrd="0" destOrd="4" presId="urn:microsoft.com/office/officeart/2005/8/layout/hList1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CB15C760-F37F-441E-95D5-CB167D9A663D}" type="presOf" srcId="{9A8A89E4-3403-4387-B5E0-459D830EF4BA}" destId="{6E987BC9-6630-4709-91CD-694344BA1318}" srcOrd="0" destOrd="3" presId="urn:microsoft.com/office/officeart/2005/8/layout/hList1"/>
    <dgm:cxn modelId="{DCD26B70-75ED-449E-93FE-73A6AEF6B12A}" type="presOf" srcId="{57047F87-736A-4F5C-A689-84D647162B46}" destId="{6E987BC9-6630-4709-91CD-694344BA1318}" srcOrd="0" destOrd="0" presId="urn:microsoft.com/office/officeart/2005/8/layout/hList1"/>
    <dgm:cxn modelId="{D1C18572-FDB1-4B8B-8C66-C8801E34975A}" srcId="{B45E6D07-AE99-490F-8B07-AE05D3A2ADFD}" destId="{57047F87-736A-4F5C-A689-84D647162B46}" srcOrd="0" destOrd="0" parTransId="{71CB85C3-D2B7-4A8A-A005-DF856FBC7D27}" sibTransId="{3ACA8FF4-EDFA-49EF-AC31-14D58780007F}"/>
    <dgm:cxn modelId="{C871B774-0B38-4EEF-AD99-47999CE7B65D}" type="presOf" srcId="{38F72534-7DFC-41EA-9271-4BACAEA8A7A0}" destId="{77E1A9EC-EDF8-48A2-97C5-4DEF48A3B2CC}" srcOrd="0" destOrd="1" presId="urn:microsoft.com/office/officeart/2005/8/layout/hList1"/>
    <dgm:cxn modelId="{DA5FE458-B209-41FF-9D98-AEC2F3430233}" type="presOf" srcId="{D5E97971-A680-40D4-AE53-B02EBCB199D0}" destId="{6E987BC9-6630-4709-91CD-694344BA1318}" srcOrd="0" destOrd="5" presId="urn:microsoft.com/office/officeart/2005/8/layout/hList1"/>
    <dgm:cxn modelId="{C87F8959-9061-4065-90DA-3189CA6A0244}" srcId="{534EF27C-F922-499B-A043-F3D22DB59861}" destId="{38F72534-7DFC-41EA-9271-4BACAEA8A7A0}" srcOrd="1" destOrd="0" parTransId="{B5C5517C-670C-4F4F-8CAF-C50801BD69D8}" sibTransId="{A1C3860E-6753-4876-9452-B04891DAE863}"/>
    <dgm:cxn modelId="{9969365A-A3D2-4263-8497-3169014C1231}" srcId="{B45E6D07-AE99-490F-8B07-AE05D3A2ADFD}" destId="{D5E97971-A680-40D4-AE53-B02EBCB199D0}" srcOrd="5" destOrd="0" parTransId="{27C40899-DE62-41E8-8D7D-C429A951214F}" sibTransId="{8F471E57-3295-440E-99EF-5605801D82DB}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5A8FF27E-F2F6-4485-BCD0-6AB266C22A56}" srcId="{534EF27C-F922-499B-A043-F3D22DB59861}" destId="{D44FB583-E5AF-41A8-88FD-A880887771D2}" srcOrd="3" destOrd="0" parTransId="{EDF99B1B-444C-4450-BB36-3279A4C48A32}" sibTransId="{ADECB6F0-4A4C-49DD-B7DE-9E2BE36AA012}"/>
    <dgm:cxn modelId="{9606898B-37BD-4FF2-80BE-F012BAD6F606}" type="presOf" srcId="{D44FB583-E5AF-41A8-88FD-A880887771D2}" destId="{77E1A9EC-EDF8-48A2-97C5-4DEF48A3B2CC}" srcOrd="0" destOrd="3" presId="urn:microsoft.com/office/officeart/2005/8/layout/hList1"/>
    <dgm:cxn modelId="{7BFC4AA0-3C7D-461E-ABFA-1530E22A23BE}" srcId="{B45E6D07-AE99-490F-8B07-AE05D3A2ADFD}" destId="{211076C1-4AA8-446E-B070-9F88B4595ECC}" srcOrd="1" destOrd="0" parTransId="{00364E84-2E2E-45ED-BCB2-97A4AA4CE9EE}" sibTransId="{0CF4C581-A4FA-44E3-BC08-4BEB09312713}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6F3599B4-B1B6-4C15-9458-D3A257FF1159}" type="presOf" srcId="{14543C9C-9B88-4B89-9BA1-53DABDC0B17E}" destId="{6E987BC9-6630-4709-91CD-694344BA1318}" srcOrd="0" destOrd="2" presId="urn:microsoft.com/office/officeart/2005/8/layout/hList1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4D7CD5DA-8318-4BF9-AFE8-D4A3FCFA7EAB}" srcId="{B45E6D07-AE99-490F-8B07-AE05D3A2ADFD}" destId="{D4EDA236-976F-4233-B143-AABDCA201986}" srcOrd="6" destOrd="0" parTransId="{E2AC1B47-55CE-481E-85EE-31C7CDAF8A8E}" sibTransId="{8DAB104C-1E2C-4F91-A490-8C20FE851C93}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52EF23EB-8536-44F4-8BA6-6FB4CBC1FE43}" srcId="{534EF27C-F922-499B-A043-F3D22DB59861}" destId="{0C18F97B-B14A-4C32-AEAC-B4E32E609BC2}" srcOrd="2" destOrd="0" parTransId="{F159AD8C-B535-46CB-B0CD-46B90ABDEF64}" sibTransId="{93D14E61-E0F8-40CE-84F2-59209725FC50}"/>
    <dgm:cxn modelId="{FC116AF0-3DAD-4E16-A52B-ECE7C8FB1526}" srcId="{B45E6D07-AE99-490F-8B07-AE05D3A2ADFD}" destId="{9A8A89E4-3403-4387-B5E0-459D830EF4BA}" srcOrd="3" destOrd="0" parTransId="{D69A46F7-1E91-4FD1-9449-676F15EAA799}" sibTransId="{789DF425-8043-4F02-B849-B61739E913D6}"/>
    <dgm:cxn modelId="{F56192F3-3F29-477E-9754-04E5E5925CFC}" type="presOf" srcId="{66BB65C7-8987-4DF3-A134-914170FB1089}" destId="{6E987BC9-6630-4709-91CD-694344BA1318}" srcOrd="0" destOrd="4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Mechanica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koetswerk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Elektriciteit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elektrische installaties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preventief onderhoud machines en installaties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4CC256B-0782-4179-8A3F-5F6E0198BFB6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Hout</a:t>
          </a:r>
        </a:p>
      </dgm:t>
    </dgm:pt>
    <dgm:pt modelId="{4E0EF8A6-F6C4-4BC0-A764-BC9947148226}" type="par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C7E2FAED-873B-4E42-9127-2FBFAE93D0D0}" type="sib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BA560FD5-E4A0-4DC3-9C10-281D5F26BD2C}">
      <dgm:prSet phldrT="[Teks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hout (</a:t>
          </a:r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binnenschrijnwerk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en interieur)</a:t>
          </a:r>
        </a:p>
      </dgm:t>
    </dgm:pt>
    <dgm:pt modelId="{517BD826-7385-4573-B355-52352B183B3E}" type="par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AD408907-FFC9-4011-9FC4-4F5BC3005F9A}" type="sib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0" presStyleCnt="3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0" presStyleCnt="3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1" presStyleCnt="3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1" presStyleCnt="3" custScaleX="298642">
        <dgm:presLayoutVars>
          <dgm:bulletEnabled val="1"/>
        </dgm:presLayoutVars>
      </dgm:prSet>
      <dgm:spPr/>
    </dgm:pt>
    <dgm:pt modelId="{7CA73007-5B8A-4BE6-A6BD-9B8812B7580F}" type="pres">
      <dgm:prSet presAssocID="{90D4A0D4-BCDA-40A3-99B4-32B328B6E4AF}" presName="vSp" presStyleCnt="0"/>
      <dgm:spPr/>
    </dgm:pt>
    <dgm:pt modelId="{9A51A14A-7DAF-4A4A-9F7F-B02C7FB9CE7F}" type="pres">
      <dgm:prSet presAssocID="{94CC256B-0782-4179-8A3F-5F6E0198BFB6}" presName="horFlow" presStyleCnt="0"/>
      <dgm:spPr/>
    </dgm:pt>
    <dgm:pt modelId="{CFDFC4E4-66E3-47F5-A9C9-183C4A8FFCEA}" type="pres">
      <dgm:prSet presAssocID="{94CC256B-0782-4179-8A3F-5F6E0198BFB6}" presName="bigChev" presStyleLbl="node1" presStyleIdx="2" presStyleCnt="3" custScaleX="134041"/>
      <dgm:spPr/>
    </dgm:pt>
    <dgm:pt modelId="{231A994A-66A4-4E43-9092-87F683E99303}" type="pres">
      <dgm:prSet presAssocID="{517BD826-7385-4573-B355-52352B183B3E}" presName="parTrans" presStyleCnt="0"/>
      <dgm:spPr/>
    </dgm:pt>
    <dgm:pt modelId="{E7DA6DAE-DB46-4DD8-9824-457A98A7C96E}" type="pres">
      <dgm:prSet presAssocID="{BA560FD5-E4A0-4DC3-9C10-281D5F26BD2C}" presName="node" presStyleLbl="alignAccFollowNode1" presStyleIdx="2" presStyleCnt="3" custScaleX="298642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094E2041-FF93-43F9-9BAE-8F260C272E3C}" type="presOf" srcId="{94CC256B-0782-4179-8A3F-5F6E0198BFB6}" destId="{CFDFC4E4-66E3-47F5-A9C9-183C4A8FFCEA}" srcOrd="0" destOrd="0" presId="urn:microsoft.com/office/officeart/2005/8/layout/lProcess3"/>
    <dgm:cxn modelId="{0EBF4073-3055-437F-B0BD-7925741B1A85}" type="presOf" srcId="{BA560FD5-E4A0-4DC3-9C10-281D5F26BD2C}" destId="{E7DA6DAE-DB46-4DD8-9824-457A98A7C96E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C9C935A6-CFCA-44C6-9C31-4DC50BAF4623}" srcId="{94CC256B-0782-4179-8A3F-5F6E0198BFB6}" destId="{BA560FD5-E4A0-4DC3-9C10-281D5F26BD2C}" srcOrd="0" destOrd="0" parTransId="{517BD826-7385-4573-B355-52352B183B3E}" sibTransId="{AD408907-FFC9-4011-9FC4-4F5BC3005F9A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0" destOrd="0" parTransId="{DFF3111D-6EAF-4387-9A7F-F114079A1CA3}" sibTransId="{60B72C30-B4FE-4E08-B097-BF24EC34117D}"/>
    <dgm:cxn modelId="{BFC9C2BC-E8AC-4078-A177-812911636DE4}" srcId="{805A2B72-5B3D-40F3-A495-223F92BFB16D}" destId="{90D4A0D4-BCDA-40A3-99B4-32B328B6E4AF}" srcOrd="1" destOrd="0" parTransId="{646E0E0D-7680-4663-BE5B-B0E72FCC1143}" sibTransId="{800520C4-F6AB-4DF1-B53B-72CA19CB31F7}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F14818D8-F20C-4520-A712-CBD12BF189C5}" srcId="{805A2B72-5B3D-40F3-A495-223F92BFB16D}" destId="{94CC256B-0782-4179-8A3F-5F6E0198BFB6}" srcOrd="2" destOrd="0" parTransId="{4E0EF8A6-F6C4-4BC0-A764-BC9947148226}" sibTransId="{C7E2FAED-873B-4E42-9127-2FBFAE93D0D0}"/>
    <dgm:cxn modelId="{BC1BDA08-2256-4486-A147-38A32415987E}" type="presParOf" srcId="{E407AEB6-739E-4D67-92D1-BB30918CC44B}" destId="{7E54F87C-62AF-4DDC-87DF-3CAA31D37305}" srcOrd="0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1" destOrd="0" presId="urn:microsoft.com/office/officeart/2005/8/layout/lProcess3"/>
    <dgm:cxn modelId="{DD507035-9DB0-40D9-A2A2-C85336F4DE9D}" type="presParOf" srcId="{E407AEB6-739E-4D67-92D1-BB30918CC44B}" destId="{B86B472D-9BE9-4E75-A878-830A8D4E9ED2}" srcOrd="2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  <dgm:cxn modelId="{F7E3D193-8D40-4248-B748-9F6250A387D3}" type="presParOf" srcId="{E407AEB6-739E-4D67-92D1-BB30918CC44B}" destId="{7CA73007-5B8A-4BE6-A6BD-9B8812B7580F}" srcOrd="3" destOrd="0" presId="urn:microsoft.com/office/officeart/2005/8/layout/lProcess3"/>
    <dgm:cxn modelId="{DC5A5DB9-BF24-42D8-97C4-EBD426FC07B7}" type="presParOf" srcId="{E407AEB6-739E-4D67-92D1-BB30918CC44B}" destId="{9A51A14A-7DAF-4A4A-9F7F-B02C7FB9CE7F}" srcOrd="4" destOrd="0" presId="urn:microsoft.com/office/officeart/2005/8/layout/lProcess3"/>
    <dgm:cxn modelId="{3719868E-0521-4755-AD57-E31228B1896A}" type="presParOf" srcId="{9A51A14A-7DAF-4A4A-9F7F-B02C7FB9CE7F}" destId="{CFDFC4E4-66E3-47F5-A9C9-183C4A8FFCEA}" srcOrd="0" destOrd="0" presId="urn:microsoft.com/office/officeart/2005/8/layout/lProcess3"/>
    <dgm:cxn modelId="{049F202F-B67B-4AED-B7AA-2C78E0D39AE3}" type="presParOf" srcId="{9A51A14A-7DAF-4A4A-9F7F-B02C7FB9CE7F}" destId="{231A994A-66A4-4E43-9092-87F683E99303}" srcOrd="1" destOrd="0" presId="urn:microsoft.com/office/officeart/2005/8/layout/lProcess3"/>
    <dgm:cxn modelId="{979E03DE-DE14-49F2-B84E-851C0965F86C}" type="presParOf" srcId="{9A51A14A-7DAF-4A4A-9F7F-B02C7FB9CE7F}" destId="{E7DA6DAE-DB46-4DD8-9824-457A98A7C96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Koetswerk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DUAAL : spuiter-carrosserie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1800" b="1" dirty="0">
              <a:latin typeface="Cocogoose Pro" panose="02000503020000020004" pitchFamily="2" charset="0"/>
            </a:rPr>
            <a:t>Elektrische installaties</a:t>
          </a:r>
        </a:p>
        <a:p>
          <a:r>
            <a:rPr lang="nl-NL" sz="1800" b="1" dirty="0">
              <a:latin typeface="Cocogoose Pro" panose="02000503020000020004" pitchFamily="2" charset="0"/>
            </a:rPr>
            <a:t>Preventief onderhoud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Industriële elektriciteit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4CC256B-0782-4179-8A3F-5F6E0198BFB6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Hout</a:t>
          </a:r>
        </a:p>
      </dgm:t>
    </dgm:pt>
    <dgm:pt modelId="{4E0EF8A6-F6C4-4BC0-A764-BC9947148226}" type="par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C7E2FAED-873B-4E42-9127-2FBFAE93D0D0}" type="sib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BA560FD5-E4A0-4DC3-9C10-281D5F26BD2C}">
      <dgm:prSet phldrT="[Teks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DUAAL : hout (buitenschrijnwerk, CNC-operator, </a:t>
          </a:r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daktimmerman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,…)</a:t>
          </a:r>
        </a:p>
      </dgm:t>
    </dgm:pt>
    <dgm:pt modelId="{517BD826-7385-4573-B355-52352B183B3E}" type="par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AD408907-FFC9-4011-9FC4-4F5BC3005F9A}" type="sib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431A29E5-38C2-4D09-8335-9470DCE081EB}">
      <dgm:prSet phldrT="[Tekst]" custT="1"/>
      <dgm:spPr>
        <a:solidFill>
          <a:srgbClr val="3C2D43">
            <a:alpha val="89804"/>
          </a:srgbClr>
        </a:solidFill>
      </dgm:spPr>
      <dgm:t>
        <a:bodyPr/>
        <a:lstStyle/>
        <a:p>
          <a:r>
            <a:rPr lang="nl-BE" sz="2400" b="1" i="0" dirty="0"/>
            <a:t>7e leerjaar gericht op het hoger onderwijs</a:t>
          </a:r>
          <a:endParaRPr lang="nl-NL" sz="2400" b="1" dirty="0">
            <a:solidFill>
              <a:schemeClr val="bg1"/>
            </a:solidFill>
            <a:latin typeface="Cocogoose Pro" panose="02000503020000020004" pitchFamily="2" charset="0"/>
          </a:endParaRPr>
        </a:p>
      </dgm:t>
    </dgm:pt>
    <dgm:pt modelId="{1668E935-EEF9-4EED-9446-CF7D00B2F505}" type="parTrans" cxnId="{829584EC-C5F7-4DFF-968C-340A69DF6E19}">
      <dgm:prSet/>
      <dgm:spPr/>
      <dgm:t>
        <a:bodyPr/>
        <a:lstStyle/>
        <a:p>
          <a:endParaRPr lang="nl-BE"/>
        </a:p>
      </dgm:t>
    </dgm:pt>
    <dgm:pt modelId="{B93798C5-543B-4AD1-9AE5-BB4418F9C853}" type="sibTrans" cxnId="{829584EC-C5F7-4DFF-968C-340A69DF6E19}">
      <dgm:prSet/>
      <dgm:spPr/>
      <dgm:t>
        <a:bodyPr/>
        <a:lstStyle/>
        <a:p>
          <a:endParaRPr lang="nl-BE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0" presStyleCnt="4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0" presStyleCnt="3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1" presStyleCnt="4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1" presStyleCnt="3" custScaleX="298642">
        <dgm:presLayoutVars>
          <dgm:bulletEnabled val="1"/>
        </dgm:presLayoutVars>
      </dgm:prSet>
      <dgm:spPr/>
    </dgm:pt>
    <dgm:pt modelId="{7CA73007-5B8A-4BE6-A6BD-9B8812B7580F}" type="pres">
      <dgm:prSet presAssocID="{90D4A0D4-BCDA-40A3-99B4-32B328B6E4AF}" presName="vSp" presStyleCnt="0"/>
      <dgm:spPr/>
    </dgm:pt>
    <dgm:pt modelId="{9A51A14A-7DAF-4A4A-9F7F-B02C7FB9CE7F}" type="pres">
      <dgm:prSet presAssocID="{94CC256B-0782-4179-8A3F-5F6E0198BFB6}" presName="horFlow" presStyleCnt="0"/>
      <dgm:spPr/>
    </dgm:pt>
    <dgm:pt modelId="{CFDFC4E4-66E3-47F5-A9C9-183C4A8FFCEA}" type="pres">
      <dgm:prSet presAssocID="{94CC256B-0782-4179-8A3F-5F6E0198BFB6}" presName="bigChev" presStyleLbl="node1" presStyleIdx="2" presStyleCnt="4" custScaleX="134041"/>
      <dgm:spPr/>
    </dgm:pt>
    <dgm:pt modelId="{231A994A-66A4-4E43-9092-87F683E99303}" type="pres">
      <dgm:prSet presAssocID="{517BD826-7385-4573-B355-52352B183B3E}" presName="parTrans" presStyleCnt="0"/>
      <dgm:spPr/>
    </dgm:pt>
    <dgm:pt modelId="{E7DA6DAE-DB46-4DD8-9824-457A98A7C96E}" type="pres">
      <dgm:prSet presAssocID="{BA560FD5-E4A0-4DC3-9C10-281D5F26BD2C}" presName="node" presStyleLbl="alignAccFollowNode1" presStyleIdx="2" presStyleCnt="3" custScaleX="298642">
        <dgm:presLayoutVars>
          <dgm:bulletEnabled val="1"/>
        </dgm:presLayoutVars>
      </dgm:prSet>
      <dgm:spPr/>
    </dgm:pt>
    <dgm:pt modelId="{11EE52F6-F1A7-4422-A1A6-2AE323CF8176}" type="pres">
      <dgm:prSet presAssocID="{94CC256B-0782-4179-8A3F-5F6E0198BFB6}" presName="vSp" presStyleCnt="0"/>
      <dgm:spPr/>
    </dgm:pt>
    <dgm:pt modelId="{0371CD8A-0453-4882-B686-986EC56FCA4B}" type="pres">
      <dgm:prSet presAssocID="{431A29E5-38C2-4D09-8335-9470DCE081EB}" presName="horFlow" presStyleCnt="0"/>
      <dgm:spPr/>
    </dgm:pt>
    <dgm:pt modelId="{3DCB683B-98F7-442E-9760-2E0561F350C7}" type="pres">
      <dgm:prSet presAssocID="{431A29E5-38C2-4D09-8335-9470DCE081EB}" presName="bigChev" presStyleLbl="node1" presStyleIdx="3" presStyleCnt="4" custScaleX="252105" custScaleY="87902" custLinFactX="21479" custLinFactNeighborX="100000" custLinFactNeighborY="6592"/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094E2041-FF93-43F9-9BAE-8F260C272E3C}" type="presOf" srcId="{94CC256B-0782-4179-8A3F-5F6E0198BFB6}" destId="{CFDFC4E4-66E3-47F5-A9C9-183C4A8FFCEA}" srcOrd="0" destOrd="0" presId="urn:microsoft.com/office/officeart/2005/8/layout/lProcess3"/>
    <dgm:cxn modelId="{0EBF4073-3055-437F-B0BD-7925741B1A85}" type="presOf" srcId="{BA560FD5-E4A0-4DC3-9C10-281D5F26BD2C}" destId="{E7DA6DAE-DB46-4DD8-9824-457A98A7C96E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C9C935A6-CFCA-44C6-9C31-4DC50BAF4623}" srcId="{94CC256B-0782-4179-8A3F-5F6E0198BFB6}" destId="{BA560FD5-E4A0-4DC3-9C10-281D5F26BD2C}" srcOrd="0" destOrd="0" parTransId="{517BD826-7385-4573-B355-52352B183B3E}" sibTransId="{AD408907-FFC9-4011-9FC4-4F5BC3005F9A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0" destOrd="0" parTransId="{DFF3111D-6EAF-4387-9A7F-F114079A1CA3}" sibTransId="{60B72C30-B4FE-4E08-B097-BF24EC34117D}"/>
    <dgm:cxn modelId="{BFC9C2BC-E8AC-4078-A177-812911636DE4}" srcId="{805A2B72-5B3D-40F3-A495-223F92BFB16D}" destId="{90D4A0D4-BCDA-40A3-99B4-32B328B6E4AF}" srcOrd="1" destOrd="0" parTransId="{646E0E0D-7680-4663-BE5B-B0E72FCC1143}" sibTransId="{800520C4-F6AB-4DF1-B53B-72CA19CB31F7}"/>
    <dgm:cxn modelId="{6E92F7CA-11EB-44D5-9973-B3B8104FE19D}" type="presOf" srcId="{431A29E5-38C2-4D09-8335-9470DCE081EB}" destId="{3DCB683B-98F7-442E-9760-2E0561F350C7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F14818D8-F20C-4520-A712-CBD12BF189C5}" srcId="{805A2B72-5B3D-40F3-A495-223F92BFB16D}" destId="{94CC256B-0782-4179-8A3F-5F6E0198BFB6}" srcOrd="2" destOrd="0" parTransId="{4E0EF8A6-F6C4-4BC0-A764-BC9947148226}" sibTransId="{C7E2FAED-873B-4E42-9127-2FBFAE93D0D0}"/>
    <dgm:cxn modelId="{829584EC-C5F7-4DFF-968C-340A69DF6E19}" srcId="{805A2B72-5B3D-40F3-A495-223F92BFB16D}" destId="{431A29E5-38C2-4D09-8335-9470DCE081EB}" srcOrd="3" destOrd="0" parTransId="{1668E935-EEF9-4EED-9446-CF7D00B2F505}" sibTransId="{B93798C5-543B-4AD1-9AE5-BB4418F9C853}"/>
    <dgm:cxn modelId="{BC1BDA08-2256-4486-A147-38A32415987E}" type="presParOf" srcId="{E407AEB6-739E-4D67-92D1-BB30918CC44B}" destId="{7E54F87C-62AF-4DDC-87DF-3CAA31D37305}" srcOrd="0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1" destOrd="0" presId="urn:microsoft.com/office/officeart/2005/8/layout/lProcess3"/>
    <dgm:cxn modelId="{DD507035-9DB0-40D9-A2A2-C85336F4DE9D}" type="presParOf" srcId="{E407AEB6-739E-4D67-92D1-BB30918CC44B}" destId="{B86B472D-9BE9-4E75-A878-830A8D4E9ED2}" srcOrd="2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  <dgm:cxn modelId="{F7E3D193-8D40-4248-B748-9F6250A387D3}" type="presParOf" srcId="{E407AEB6-739E-4D67-92D1-BB30918CC44B}" destId="{7CA73007-5B8A-4BE6-A6BD-9B8812B7580F}" srcOrd="3" destOrd="0" presId="urn:microsoft.com/office/officeart/2005/8/layout/lProcess3"/>
    <dgm:cxn modelId="{DC5A5DB9-BF24-42D8-97C4-EBD426FC07B7}" type="presParOf" srcId="{E407AEB6-739E-4D67-92D1-BB30918CC44B}" destId="{9A51A14A-7DAF-4A4A-9F7F-B02C7FB9CE7F}" srcOrd="4" destOrd="0" presId="urn:microsoft.com/office/officeart/2005/8/layout/lProcess3"/>
    <dgm:cxn modelId="{3719868E-0521-4755-AD57-E31228B1896A}" type="presParOf" srcId="{9A51A14A-7DAF-4A4A-9F7F-B02C7FB9CE7F}" destId="{CFDFC4E4-66E3-47F5-A9C9-183C4A8FFCEA}" srcOrd="0" destOrd="0" presId="urn:microsoft.com/office/officeart/2005/8/layout/lProcess3"/>
    <dgm:cxn modelId="{049F202F-B67B-4AED-B7AA-2C78E0D39AE3}" type="presParOf" srcId="{9A51A14A-7DAF-4A4A-9F7F-B02C7FB9CE7F}" destId="{231A994A-66A4-4E43-9092-87F683E99303}" srcOrd="1" destOrd="0" presId="urn:microsoft.com/office/officeart/2005/8/layout/lProcess3"/>
    <dgm:cxn modelId="{979E03DE-DE14-49F2-B84E-851C0965F86C}" type="presParOf" srcId="{9A51A14A-7DAF-4A4A-9F7F-B02C7FB9CE7F}" destId="{E7DA6DAE-DB46-4DD8-9824-457A98A7C96E}" srcOrd="2" destOrd="0" presId="urn:microsoft.com/office/officeart/2005/8/layout/lProcess3"/>
    <dgm:cxn modelId="{89E00ED9-5AC4-4C42-B635-7B4FBFDBB7C1}" type="presParOf" srcId="{E407AEB6-739E-4D67-92D1-BB30918CC44B}" destId="{11EE52F6-F1A7-4422-A1A6-2AE323CF8176}" srcOrd="5" destOrd="0" presId="urn:microsoft.com/office/officeart/2005/8/layout/lProcess3"/>
    <dgm:cxn modelId="{0B90D429-6046-48DB-A0AB-5A6A7FB91255}" type="presParOf" srcId="{E407AEB6-739E-4D67-92D1-BB30918CC44B}" destId="{0371CD8A-0453-4882-B686-986EC56FCA4B}" srcOrd="6" destOrd="0" presId="urn:microsoft.com/office/officeart/2005/8/layout/lProcess3"/>
    <dgm:cxn modelId="{A44B38BC-4E96-48DD-813B-6C09FB4B1D4A}" type="presParOf" srcId="{0371CD8A-0453-4882-B686-986EC56FCA4B}" destId="{3DCB683B-98F7-442E-9760-2E0561F350C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Biotechnologische STEM-wetenschappen</a:t>
          </a: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/>
        </a:p>
      </dgm:t>
    </dgm:pt>
    <dgm:pt modelId="{CD6C5FC9-640F-4C71-9B93-865AB127E4BB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STEM-wetenschappen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Natuurwetenschappen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Wetenschappen-wiskunde </a:t>
          </a:r>
          <a:r>
            <a:rPr lang="nl-NL" sz="2000" b="1" dirty="0">
              <a:solidFill>
                <a:schemeClr val="bg1"/>
              </a:solidFill>
              <a:latin typeface="+mn-lt"/>
            </a:rPr>
            <a:t>6 of 8 u.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Technologische</a:t>
          </a:r>
          <a:r>
            <a:rPr lang="nl-NL" sz="2000" b="1" dirty="0"/>
            <a:t> </a:t>
          </a:r>
          <a:r>
            <a:rPr lang="nl-NL" sz="2000" b="1" dirty="0">
              <a:latin typeface="Cocogoose Pro" panose="02000503020000020004" pitchFamily="2" charset="0"/>
            </a:rPr>
            <a:t>wetenschappen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Mechatronica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Informatica- en communicatiewetenschappen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Technologische wetenschappen en engineering </a:t>
          </a:r>
          <a:r>
            <a:rPr lang="nl-NL" sz="2000" b="1" dirty="0">
              <a:solidFill>
                <a:schemeClr val="bg1"/>
              </a:solidFill>
              <a:latin typeface="+mn-lt"/>
            </a:rPr>
            <a:t>8 u.</a:t>
          </a:r>
          <a:endParaRPr lang="nl-NL" sz="2000" b="1" dirty="0">
            <a:solidFill>
              <a:schemeClr val="bg1"/>
            </a:solidFill>
            <a:latin typeface="Cocogoose Pro" panose="02000503020000020004" pitchFamily="2" charset="0"/>
          </a:endParaRP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3" custScaleX="142711"/>
      <dgm:spPr/>
    </dgm:pt>
    <dgm:pt modelId="{E52914D3-DFE7-4209-9E66-F4F570B2614A}" type="pres">
      <dgm:prSet presAssocID="{C0A60090-56B7-46E0-906F-B0F8D8A46A5B}" presName="parTrans" presStyleCnt="0"/>
      <dgm:spPr/>
    </dgm:pt>
    <dgm:pt modelId="{6E5F9AFA-0F06-4051-9521-364B591F8118}" type="pres">
      <dgm:prSet presAssocID="{CD6C5FC9-640F-4C71-9B93-865AB127E4BB}" presName="node" presStyleLbl="alignAccFollowNode1" presStyleIdx="0" presStyleCnt="3" custScaleX="301160" custScaleY="129804" custLinFactNeighborX="14235" custLinFactNeighborY="912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1" presStyleCnt="3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1" presStyleCnt="3" custScaleX="314421" custScaleY="124560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2" presStyleCnt="3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2" presStyleCnt="3" custScaleX="311469" custScaleY="119021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6623D449-8CBC-4547-B4C4-D88571CFDD4B}" srcId="{6F6DFD98-2217-4AE5-86D3-37A95117A393}" destId="{CD6C5FC9-640F-4C71-9B93-865AB127E4BB}" srcOrd="0" destOrd="0" parTransId="{C0A60090-56B7-46E0-906F-B0F8D8A46A5B}" sibTransId="{0AF5E042-269A-4DBC-A1B7-EFDFEB8191B2}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1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2" destOrd="0" parTransId="{646E0E0D-7680-4663-BE5B-B0E72FCC1143}" sibTransId="{800520C4-F6AB-4DF1-B53B-72CA19CB31F7}"/>
    <dgm:cxn modelId="{32192DCE-C1E2-4CF5-9B47-46859EE1C4E9}" type="presOf" srcId="{CD6C5FC9-640F-4C71-9B93-865AB127E4BB}" destId="{6E5F9AFA-0F06-4051-9521-364B591F8118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00C63A80-8729-457A-A4E9-BEAD1A3A99E5}" type="presParOf" srcId="{A38F62EE-4263-4EE4-8718-A6536C2333B2}" destId="{E52914D3-DFE7-4209-9E66-F4F570B2614A}" srcOrd="1" destOrd="0" presId="urn:microsoft.com/office/officeart/2005/8/layout/lProcess3"/>
    <dgm:cxn modelId="{CB9DDBCB-BB1E-46F4-8CFE-788BB021EE59}" type="presParOf" srcId="{A38F62EE-4263-4EE4-8718-A6536C2333B2}" destId="{6E5F9AFA-0F06-4051-9521-364B591F8118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BC1BDA08-2256-4486-A147-38A32415987E}" type="presParOf" srcId="{E407AEB6-739E-4D67-92D1-BB30918CC44B}" destId="{7E54F87C-62AF-4DDC-87DF-3CAA31D37305}" srcOrd="2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3" destOrd="0" presId="urn:microsoft.com/office/officeart/2005/8/layout/lProcess3"/>
    <dgm:cxn modelId="{DD507035-9DB0-40D9-A2A2-C85336F4DE9D}" type="presParOf" srcId="{E407AEB6-739E-4D67-92D1-BB30918CC44B}" destId="{B86B472D-9BE9-4E75-A878-830A8D4E9ED2}" srcOrd="4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BE" sz="2400" b="1" u="none" dirty="0">
              <a:latin typeface="Cocogoose Pro" panose="02000503020000020004" pitchFamily="2" charset="0"/>
            </a:rPr>
            <a:t>WETENSCHAPPEN WISKUNDE</a:t>
          </a:r>
          <a:endParaRPr lang="nl-NL" sz="240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TECHNOLOGISCHE WETENSCHAPPEN EN ENGINEERING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Uitgebreid pakket voor wiskunde en (toegepaste) fysica 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390B3159-2FCF-4ABB-9775-1981D826666F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STEM- geïntegreerd onderzoek en probleem oplossen (labo) in technologische context – fysische verschijnselen</a:t>
          </a:r>
          <a:endParaRPr lang="nl-NL" dirty="0"/>
        </a:p>
      </dgm:t>
    </dgm:pt>
    <dgm:pt modelId="{5B7B76A2-391C-4A96-9085-5C83E50BEDD5}" type="parTrans" cxnId="{3034D313-F716-4E65-A445-8ABE0679F08E}">
      <dgm:prSet/>
      <dgm:spPr/>
      <dgm:t>
        <a:bodyPr/>
        <a:lstStyle/>
        <a:p>
          <a:endParaRPr lang="nl-NL"/>
        </a:p>
      </dgm:t>
    </dgm:pt>
    <dgm:pt modelId="{1DD3DC17-01D9-4A8F-8816-554CAD271E27}" type="sibTrans" cxnId="{3034D313-F716-4E65-A445-8ABE0679F08E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BIOTECHNOLOGISCHE EN CHEMISCHE STEM-WETENSCHAPPEN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Uitbreiding biologie en chemie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472BA003-FAAA-4325-93BF-424675CE402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5B85DCC1-66F1-473A-8576-18661D89B1F4}" type="parTrans" cxnId="{6841F126-0894-4546-A4BB-2E4162B09622}">
      <dgm:prSet/>
      <dgm:spPr/>
      <dgm:t>
        <a:bodyPr/>
        <a:lstStyle/>
        <a:p>
          <a:endParaRPr lang="nl-NL"/>
        </a:p>
      </dgm:t>
    </dgm:pt>
    <dgm:pt modelId="{889F9B4F-5C30-43F8-8110-E33DBE2C70A4}" type="sibTrans" cxnId="{6841F126-0894-4546-A4BB-2E4162B09622}">
      <dgm:prSet/>
      <dgm:spPr/>
      <dgm:t>
        <a:bodyPr/>
        <a:lstStyle/>
        <a:p>
          <a:endParaRPr lang="nl-NL"/>
        </a:p>
      </dgm:t>
    </dgm:pt>
    <dgm:pt modelId="{F7E97E19-57BE-48D0-9E76-946FB115D5D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STEM-geïntegreerd onderzoek en probleem oplossen (labo) in biotechnologische en chemische context</a:t>
          </a:r>
          <a:endParaRPr lang="nl-NL" dirty="0"/>
        </a:p>
      </dgm:t>
    </dgm:pt>
    <dgm:pt modelId="{BD1D023C-D326-4D66-A21E-02CC566531A7}" type="parTrans" cxnId="{2FA44519-847D-4396-B9A9-B405AD16ED8D}">
      <dgm:prSet/>
      <dgm:spPr/>
      <dgm:t>
        <a:bodyPr/>
        <a:lstStyle/>
        <a:p>
          <a:endParaRPr lang="nl-NL"/>
        </a:p>
      </dgm:t>
    </dgm:pt>
    <dgm:pt modelId="{B071E2A8-329A-4A2C-9EF7-37EB6E97CC6A}" type="sibTrans" cxnId="{2FA44519-847D-4396-B9A9-B405AD16ED8D}">
      <dgm:prSet/>
      <dgm:spPr/>
      <dgm:t>
        <a:bodyPr/>
        <a:lstStyle/>
        <a:p>
          <a:endParaRPr lang="nl-NL"/>
        </a:p>
      </dgm:t>
    </dgm:pt>
    <dgm:pt modelId="{B75C623F-7463-410F-8B81-56D602BEF40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1DB3E5B9-9C10-4606-AE77-EC1936DF4FA0}" type="parTrans" cxnId="{00BF9A88-FE28-45AB-88AD-DD120BC5381B}">
      <dgm:prSet/>
      <dgm:spPr/>
      <dgm:t>
        <a:bodyPr/>
        <a:lstStyle/>
        <a:p>
          <a:endParaRPr lang="nl-NL"/>
        </a:p>
      </dgm:t>
    </dgm:pt>
    <dgm:pt modelId="{60E039DB-A06C-4885-8345-10F1FFF8B2F7}" type="sibTrans" cxnId="{00BF9A88-FE28-45AB-88AD-DD120BC5381B}">
      <dgm:prSet/>
      <dgm:spPr/>
      <dgm:t>
        <a:bodyPr/>
        <a:lstStyle/>
        <a:p>
          <a:endParaRPr lang="nl-NL"/>
        </a:p>
      </dgm:t>
    </dgm:pt>
    <dgm:pt modelId="{D4EDA236-976F-4233-B143-AABDCA20198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228600" algn="l"/>
          <a:endParaRPr lang="nl-NL" sz="1400" dirty="0"/>
        </a:p>
      </dgm:t>
    </dgm:pt>
    <dgm:pt modelId="{E2AC1B47-55CE-481E-85EE-31C7CDAF8A8E}" type="parTrans" cxnId="{4D7CD5DA-8318-4BF9-AFE8-D4A3FCFA7EAB}">
      <dgm:prSet/>
      <dgm:spPr/>
      <dgm:t>
        <a:bodyPr/>
        <a:lstStyle/>
        <a:p>
          <a:endParaRPr lang="nl-NL"/>
        </a:p>
      </dgm:t>
    </dgm:pt>
    <dgm:pt modelId="{8DAB104C-1E2C-4F91-A490-8C20FE851C93}" type="sibTrans" cxnId="{4D7CD5DA-8318-4BF9-AFE8-D4A3FCFA7EAB}">
      <dgm:prSet/>
      <dgm:spPr/>
      <dgm:t>
        <a:bodyPr/>
        <a:lstStyle/>
        <a:p>
          <a:endParaRPr lang="nl-NL"/>
        </a:p>
      </dgm:t>
    </dgm:pt>
    <dgm:pt modelId="{E52AA6B1-ED97-4FF4-929D-0BEB42EA93F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Brede algemene vorming (Ned., Duits, geschiedenis, esthetica)</a:t>
          </a:r>
          <a:endParaRPr lang="nl-NL" sz="1400" dirty="0"/>
        </a:p>
      </dgm:t>
    </dgm:pt>
    <dgm:pt modelId="{22F3373E-FDE5-4582-A0A9-98075FBA9079}" type="parTrans" cxnId="{5269D106-33DC-4C2B-8E02-995A17462B4F}">
      <dgm:prSet/>
      <dgm:spPr/>
      <dgm:t>
        <a:bodyPr/>
        <a:lstStyle/>
        <a:p>
          <a:endParaRPr lang="nl-BE"/>
        </a:p>
      </dgm:t>
    </dgm:pt>
    <dgm:pt modelId="{7BFAECB7-1E64-4686-B46C-1195AD35E2B4}" type="sibTrans" cxnId="{5269D106-33DC-4C2B-8E02-995A17462B4F}">
      <dgm:prSet/>
      <dgm:spPr/>
      <dgm:t>
        <a:bodyPr/>
        <a:lstStyle/>
        <a:p>
          <a:endParaRPr lang="nl-BE"/>
        </a:p>
      </dgm:t>
    </dgm:pt>
    <dgm:pt modelId="{1ADE819A-E9F3-42D6-8927-9FC98B8C328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Uitgebreid pakket voor ALLE  wetenschappen + aardrijkskunde</a:t>
          </a:r>
          <a:endParaRPr lang="nl-NL" sz="1400" dirty="0"/>
        </a:p>
      </dgm:t>
    </dgm:pt>
    <dgm:pt modelId="{8137255C-96D6-4F63-83AE-1D6AF9ED3C14}" type="parTrans" cxnId="{FEFBE395-ADDA-48A2-8250-C4AF9910AB93}">
      <dgm:prSet/>
      <dgm:spPr/>
      <dgm:t>
        <a:bodyPr/>
        <a:lstStyle/>
        <a:p>
          <a:endParaRPr lang="nl-BE"/>
        </a:p>
      </dgm:t>
    </dgm:pt>
    <dgm:pt modelId="{B36AB651-D247-43B1-A4D6-DA898B6FFE7D}" type="sibTrans" cxnId="{FEFBE395-ADDA-48A2-8250-C4AF9910AB93}">
      <dgm:prSet/>
      <dgm:spPr/>
      <dgm:t>
        <a:bodyPr/>
        <a:lstStyle/>
        <a:p>
          <a:endParaRPr lang="nl-BE"/>
        </a:p>
      </dgm:t>
    </dgm:pt>
    <dgm:pt modelId="{BDF5AA2F-7C6C-44D7-844D-192F36364AD1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DAE54A0A-7BE3-4582-BD41-C7F341317A3A}" type="parTrans" cxnId="{2F388B39-6E79-46D3-AEF1-403BDD81A6C1}">
      <dgm:prSet/>
      <dgm:spPr/>
      <dgm:t>
        <a:bodyPr/>
        <a:lstStyle/>
        <a:p>
          <a:endParaRPr lang="nl-BE"/>
        </a:p>
      </dgm:t>
    </dgm:pt>
    <dgm:pt modelId="{FED3B30D-B851-41B3-9B8F-50B28E647ECE}" type="sibTrans" cxnId="{2F388B39-6E79-46D3-AEF1-403BDD81A6C1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3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3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5269D106-33DC-4C2B-8E02-995A17462B4F}" srcId="{B45E6D07-AE99-490F-8B07-AE05D3A2ADFD}" destId="{E52AA6B1-ED97-4FF4-929D-0BEB42EA93F8}" srcOrd="0" destOrd="0" parTransId="{22F3373E-FDE5-4582-A0A9-98075FBA9079}" sibTransId="{7BFAECB7-1E64-4686-B46C-1195AD35E2B4}"/>
    <dgm:cxn modelId="{372C6D0A-D919-446A-80F2-8E1708F65AD6}" type="presOf" srcId="{D4EDA236-976F-4233-B143-AABDCA201986}" destId="{6E987BC9-6630-4709-91CD-694344BA1318}" srcOrd="0" destOrd="3" presId="urn:microsoft.com/office/officeart/2005/8/layout/hList1"/>
    <dgm:cxn modelId="{3034D313-F716-4E65-A445-8ABE0679F08E}" srcId="{534EF27C-F922-499B-A043-F3D22DB59861}" destId="{390B3159-2FCF-4ABB-9775-1981D826666F}" srcOrd="2" destOrd="0" parTransId="{5B7B76A2-391C-4A96-9085-5C83E50BEDD5}" sibTransId="{1DD3DC17-01D9-4A8F-8816-554CAD271E27}"/>
    <dgm:cxn modelId="{BC723115-9743-4988-B312-26EE572C7D03}" type="presOf" srcId="{1ADE819A-E9F3-42D6-8927-9FC98B8C3288}" destId="{6E987BC9-6630-4709-91CD-694344BA1318}" srcOrd="0" destOrd="2" presId="urn:microsoft.com/office/officeart/2005/8/layout/hList1"/>
    <dgm:cxn modelId="{2FA44519-847D-4396-B9A9-B405AD16ED8D}" srcId="{851AE2A5-4E9A-4C07-BD88-9A750541C7F3}" destId="{F7E97E19-57BE-48D0-9E76-946FB115D5DE}" srcOrd="2" destOrd="0" parTransId="{BD1D023C-D326-4D66-A21E-02CC566531A7}" sibTransId="{B071E2A8-329A-4A2C-9EF7-37EB6E97CC6A}"/>
    <dgm:cxn modelId="{6841F126-0894-4546-A4BB-2E4162B09622}" srcId="{534EF27C-F922-499B-A043-F3D22DB59861}" destId="{472BA003-FAAA-4325-93BF-424675CE402C}" srcOrd="1" destOrd="0" parTransId="{5B85DCC1-66F1-473A-8576-18661D89B1F4}" sibTransId="{889F9B4F-5C30-43F8-8110-E33DBE2C70A4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02BDF431-6AEC-4B21-B01F-DE12C659ABE1}" type="presOf" srcId="{E52AA6B1-ED97-4FF4-929D-0BEB42EA93F8}" destId="{6E987BC9-6630-4709-91CD-694344BA1318}" srcOrd="0" destOrd="0" presId="urn:microsoft.com/office/officeart/2005/8/layout/hList1"/>
    <dgm:cxn modelId="{AB885234-85AA-4CF0-AF66-E472A604C537}" type="presOf" srcId="{F7E97E19-57BE-48D0-9E76-946FB115D5DE}" destId="{322616D4-91E7-4314-810A-133907988725}" srcOrd="0" destOrd="2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2F388B39-6E79-46D3-AEF1-403BDD81A6C1}" srcId="{B45E6D07-AE99-490F-8B07-AE05D3A2ADFD}" destId="{BDF5AA2F-7C6C-44D7-844D-192F36364AD1}" srcOrd="1" destOrd="0" parTransId="{DAE54A0A-7BE3-4582-BD41-C7F341317A3A}" sibTransId="{FED3B30D-B851-41B3-9B8F-50B28E647ECE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BACBFF4E-7282-4EF9-8B10-5B8AFC7449FC}" type="presOf" srcId="{851AE2A5-4E9A-4C07-BD88-9A750541C7F3}" destId="{F0A62EAE-BAD1-48E0-94DD-65A5CBBC3EB6}" srcOrd="0" destOrd="0" presId="urn:microsoft.com/office/officeart/2005/8/layout/hList1"/>
    <dgm:cxn modelId="{31819853-CDF5-47FD-BF4C-EFAE7D99A1D6}" type="presOf" srcId="{390B3159-2FCF-4ABB-9775-1981D826666F}" destId="{77E1A9EC-EDF8-48A2-97C5-4DEF48A3B2CC}" srcOrd="0" destOrd="2" presId="urn:microsoft.com/office/officeart/2005/8/layout/hList1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00BF9A88-FE28-45AB-88AD-DD120BC5381B}" srcId="{851AE2A5-4E9A-4C07-BD88-9A750541C7F3}" destId="{B75C623F-7463-410F-8B81-56D602BEF40C}" srcOrd="1" destOrd="0" parTransId="{1DB3E5B9-9C10-4606-AE77-EC1936DF4FA0}" sibTransId="{60E039DB-A06C-4885-8345-10F1FFF8B2F7}"/>
    <dgm:cxn modelId="{8EF73D95-F9D3-4398-842D-9AE56997F0CC}" type="presOf" srcId="{B75C623F-7463-410F-8B81-56D602BEF40C}" destId="{322616D4-91E7-4314-810A-133907988725}" srcOrd="0" destOrd="1" presId="urn:microsoft.com/office/officeart/2005/8/layout/hList1"/>
    <dgm:cxn modelId="{FEFBE395-ADDA-48A2-8250-C4AF9910AB93}" srcId="{B45E6D07-AE99-490F-8B07-AE05D3A2ADFD}" destId="{1ADE819A-E9F3-42D6-8927-9FC98B8C3288}" srcOrd="2" destOrd="0" parTransId="{8137255C-96D6-4F63-83AE-1D6AF9ED3C14}" sibTransId="{B36AB651-D247-43B1-A4D6-DA898B6FFE7D}"/>
    <dgm:cxn modelId="{E7BA27A4-09B5-4874-8EA9-B42D5C7E44DE}" type="presOf" srcId="{099C649A-6BB8-48A2-8D52-B24A03837E04}" destId="{322616D4-91E7-4314-810A-133907988725}" srcOrd="0" destOrd="0" presId="urn:microsoft.com/office/officeart/2005/8/layout/hList1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C81D36D6-6C5D-449A-8A49-B99ED72B5825}" type="presOf" srcId="{472BA003-FAAA-4325-93BF-424675CE402C}" destId="{77E1A9EC-EDF8-48A2-97C5-4DEF48A3B2CC}" srcOrd="0" destOrd="1" presId="urn:microsoft.com/office/officeart/2005/8/layout/hList1"/>
    <dgm:cxn modelId="{4D7CD5DA-8318-4BF9-AFE8-D4A3FCFA7EAB}" srcId="{B45E6D07-AE99-490F-8B07-AE05D3A2ADFD}" destId="{D4EDA236-976F-4233-B143-AABDCA201986}" srcOrd="3" destOrd="0" parTransId="{E2AC1B47-55CE-481E-85EE-31C7CDAF8A8E}" sibTransId="{8DAB104C-1E2C-4F91-A490-8C20FE851C93}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D51A72E8-3EE3-4722-8134-4B17012FCE0D}" type="presOf" srcId="{BDF5AA2F-7C6C-44D7-844D-192F36364AD1}" destId="{6E987BC9-6630-4709-91CD-694344BA1318}" srcOrd="0" destOrd="1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  <dgm:cxn modelId="{C4DEDF5F-345C-4A8A-8ACB-4008F7FF62E1}" type="presParOf" srcId="{BEFCCC3E-D286-4C85-9E1B-B8F5B632B257}" destId="{55293597-932C-4864-883F-8980252AFF01}" srcOrd="3" destOrd="0" presId="urn:microsoft.com/office/officeart/2005/8/layout/hList1"/>
    <dgm:cxn modelId="{F0F15132-D511-45B9-B567-69CB1CFA6BB4}" type="presParOf" srcId="{BEFCCC3E-D286-4C85-9E1B-B8F5B632B257}" destId="{77E14992-7D1A-4069-ADBF-15BB49093CCB}" srcOrd="4" destOrd="0" presId="urn:microsoft.com/office/officeart/2005/8/layout/hList1"/>
    <dgm:cxn modelId="{BF5E743D-ED62-4BAA-83FC-872D2C157F6E}" type="presParOf" srcId="{77E14992-7D1A-4069-ADBF-15BB49093CCB}" destId="{F0A62EAE-BAD1-48E0-94DD-65A5CBBC3EB6}" srcOrd="0" destOrd="0" presId="urn:microsoft.com/office/officeart/2005/8/layout/hList1"/>
    <dgm:cxn modelId="{4F6EDF48-1588-4927-8786-491A0A949C10}" type="presParOf" srcId="{77E14992-7D1A-4069-ADBF-15BB49093CCB}" destId="{322616D4-91E7-4314-810A-1339079887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BE" sz="2000" b="1" u="none" dirty="0">
              <a:latin typeface="Cocogoose Pro" panose="02000503020000020004" pitchFamily="2" charset="0"/>
            </a:rPr>
            <a:t>INFORMATICA- EN COMMUNICATIEWETENSCHAPPEN</a:t>
          </a:r>
          <a:endParaRPr lang="nl-NL" sz="200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7047F87-736A-4F5C-A689-84D647162B46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Inzicht in </a:t>
          </a: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algoritmes en algoritmische technieken </a:t>
          </a:r>
          <a:r>
            <a:rPr lang="nl-BE" sz="1800" b="1" dirty="0">
              <a:latin typeface="Cocogoose Pro" panose="02000503020000020004" pitchFamily="2" charset="0"/>
            </a:rPr>
            <a:t>(wiskunde/toepassingen)</a:t>
          </a:r>
          <a:endParaRPr lang="nl-NL" sz="1800" b="1" dirty="0"/>
        </a:p>
      </dgm:t>
    </dgm:pt>
    <dgm:pt modelId="{71CB85C3-D2B7-4A8A-A005-DF856FBC7D27}" type="parTrans" cxnId="{D1C18572-FDB1-4B8B-8C66-C8801E34975A}">
      <dgm:prSet/>
      <dgm:spPr/>
      <dgm:t>
        <a:bodyPr/>
        <a:lstStyle/>
        <a:p>
          <a:endParaRPr lang="nl-NL"/>
        </a:p>
      </dgm:t>
    </dgm:pt>
    <dgm:pt modelId="{3ACA8FF4-EDFA-49EF-AC31-14D58780007F}" type="sibTrans" cxnId="{D1C18572-FDB1-4B8B-8C66-C8801E34975A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 custT="1"/>
      <dgm:spPr/>
      <dgm:t>
        <a:bodyPr/>
        <a:lstStyle/>
        <a:p>
          <a:r>
            <a:rPr lang="nl-BE" sz="1800" b="1" u="none" dirty="0">
              <a:latin typeface="Cocogoose Pro" panose="02000503020000020004" pitchFamily="2" charset="0"/>
            </a:rPr>
            <a:t>MECHATRONICA</a:t>
          </a:r>
          <a:endParaRPr lang="nl-NL" sz="1800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Elektriciteit/elektronica</a:t>
          </a:r>
          <a:endParaRPr lang="nl-NL" sz="1800" b="1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EFB608D9-941F-429D-B932-01B7F3ED693D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5B4A501B-C995-49E6-BCFE-1FBFF831A05F}" type="parTrans" cxnId="{13FB7081-F771-4716-93D4-AF4168381262}">
      <dgm:prSet/>
      <dgm:spPr/>
      <dgm:t>
        <a:bodyPr/>
        <a:lstStyle/>
        <a:p>
          <a:endParaRPr lang="nl-NL"/>
        </a:p>
      </dgm:t>
    </dgm:pt>
    <dgm:pt modelId="{16FA107B-6224-4393-A218-C2483122612E}" type="sibTrans" cxnId="{13FB7081-F771-4716-93D4-AF4168381262}">
      <dgm:prSet/>
      <dgm:spPr/>
      <dgm:t>
        <a:bodyPr/>
        <a:lstStyle/>
        <a:p>
          <a:endParaRPr lang="nl-NL"/>
        </a:p>
      </dgm:t>
    </dgm:pt>
    <dgm:pt modelId="{A775FEC3-4760-4D5E-A797-A0AD095BF459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Software</a:t>
          </a:r>
          <a:r>
            <a:rPr lang="nl-BE" sz="1800" b="1" dirty="0">
              <a:latin typeface="Cocogoose Pro" panose="02000503020000020004" pitchFamily="2" charset="0"/>
            </a:rPr>
            <a:t> ontwikkeling</a:t>
          </a:r>
        </a:p>
      </dgm:t>
    </dgm:pt>
    <dgm:pt modelId="{A1C6C10A-7DAC-4C74-ACF7-AA565CDED3D5}" type="parTrans" cxnId="{F5EE87CC-6423-46F2-AD0F-7A0E644A8705}">
      <dgm:prSet/>
      <dgm:spPr/>
      <dgm:t>
        <a:bodyPr/>
        <a:lstStyle/>
        <a:p>
          <a:endParaRPr lang="nl-NL"/>
        </a:p>
      </dgm:t>
    </dgm:pt>
    <dgm:pt modelId="{40ADC480-CA69-4E48-AEC9-68E664BA4AE2}" type="sibTrans" cxnId="{F5EE87CC-6423-46F2-AD0F-7A0E644A8705}">
      <dgm:prSet/>
      <dgm:spPr/>
      <dgm:t>
        <a:bodyPr/>
        <a:lstStyle/>
        <a:p>
          <a:endParaRPr lang="nl-NL"/>
        </a:p>
      </dgm:t>
    </dgm:pt>
    <dgm:pt modelId="{92FE648B-FE32-48D4-9078-6C5EC3774222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76F7A8C8-17B1-4DB7-8113-EF79F18A376C}" type="parTrans" cxnId="{59BD3EA8-00D5-4DDA-81E4-B64947CEEB95}">
      <dgm:prSet/>
      <dgm:spPr/>
      <dgm:t>
        <a:bodyPr/>
        <a:lstStyle/>
        <a:p>
          <a:endParaRPr lang="nl-NL"/>
        </a:p>
      </dgm:t>
    </dgm:pt>
    <dgm:pt modelId="{12E0A925-D2DA-4AC9-BAB5-2B1ADEFC8A47}" type="sibTrans" cxnId="{59BD3EA8-00D5-4DDA-81E4-B64947CEEB95}">
      <dgm:prSet/>
      <dgm:spPr/>
      <dgm:t>
        <a:bodyPr/>
        <a:lstStyle/>
        <a:p>
          <a:endParaRPr lang="nl-NL"/>
        </a:p>
      </dgm:t>
    </dgm:pt>
    <dgm:pt modelId="{6EAEDDB6-9CAF-4B2C-B77F-FE9D3830015E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Opbouw en werking van </a:t>
          </a: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computersystemen en netwerken (elektronica)</a:t>
          </a:r>
        </a:p>
      </dgm:t>
    </dgm:pt>
    <dgm:pt modelId="{8CCDF441-665B-4CAA-8BDF-AA0D486440F7}" type="parTrans" cxnId="{63386075-1FD4-462C-82EE-BBA8F569205A}">
      <dgm:prSet/>
      <dgm:spPr/>
      <dgm:t>
        <a:bodyPr/>
        <a:lstStyle/>
        <a:p>
          <a:endParaRPr lang="nl-NL"/>
        </a:p>
      </dgm:t>
    </dgm:pt>
    <dgm:pt modelId="{885F58AA-D738-40CE-8C49-BDB10B614575}" type="sibTrans" cxnId="{63386075-1FD4-462C-82EE-BBA8F569205A}">
      <dgm:prSet/>
      <dgm:spPr/>
      <dgm:t>
        <a:bodyPr/>
        <a:lstStyle/>
        <a:p>
          <a:endParaRPr lang="nl-NL"/>
        </a:p>
      </dgm:t>
    </dgm:pt>
    <dgm:pt modelId="{09994F29-D173-48C7-AF6B-0922F418C1BD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399BBCE4-2B4C-485F-AF3C-09AE7E9D81F6}" type="parTrans" cxnId="{72F66190-A923-4805-BC4E-8331E7C1D18B}">
      <dgm:prSet/>
      <dgm:spPr/>
      <dgm:t>
        <a:bodyPr/>
        <a:lstStyle/>
        <a:p>
          <a:endParaRPr lang="nl-NL"/>
        </a:p>
      </dgm:t>
    </dgm:pt>
    <dgm:pt modelId="{30725971-FCB3-4DB9-8F6D-6F5CAF934EFA}" type="sibTrans" cxnId="{72F66190-A923-4805-BC4E-8331E7C1D18B}">
      <dgm:prSet/>
      <dgm:spPr/>
      <dgm:t>
        <a:bodyPr/>
        <a:lstStyle/>
        <a:p>
          <a:endParaRPr lang="nl-NL"/>
        </a:p>
      </dgm:t>
    </dgm:pt>
    <dgm:pt modelId="{6BA13B7E-9155-4BD3-9655-51AE45DE9CE9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Engineering om in functie van de softwareontwikkeling ook </a:t>
          </a: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hardware</a:t>
          </a:r>
          <a:r>
            <a:rPr lang="nl-BE" sz="1800" b="1" dirty="0">
              <a:latin typeface="Cocogoose Pro" panose="02000503020000020004" pitchFamily="2" charset="0"/>
            </a:rPr>
            <a:t> systemen te ontwerpen, te realiseren of aan te passen</a:t>
          </a:r>
        </a:p>
      </dgm:t>
    </dgm:pt>
    <dgm:pt modelId="{0079E84D-6B2B-4BFF-84BF-6B03DCA42A48}" type="parTrans" cxnId="{0AD222DA-931F-4F87-999F-CAAA871BCA55}">
      <dgm:prSet/>
      <dgm:spPr/>
      <dgm:t>
        <a:bodyPr/>
        <a:lstStyle/>
        <a:p>
          <a:endParaRPr lang="nl-NL"/>
        </a:p>
      </dgm:t>
    </dgm:pt>
    <dgm:pt modelId="{7937E131-D8A8-4EDA-B3B4-D03332CF310A}" type="sibTrans" cxnId="{0AD222DA-931F-4F87-999F-CAAA871BCA55}">
      <dgm:prSet/>
      <dgm:spPr/>
      <dgm:t>
        <a:bodyPr/>
        <a:lstStyle/>
        <a:p>
          <a:endParaRPr lang="nl-NL"/>
        </a:p>
      </dgm:t>
    </dgm:pt>
    <dgm:pt modelId="{684CB9C6-5C53-4E6A-A038-C3F39B0322CB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F63AF07E-2BA6-4883-81F1-060B580A28F4}" type="parTrans" cxnId="{AB431F6D-0050-4250-888F-5C8CE9FC12D9}">
      <dgm:prSet/>
      <dgm:spPr/>
      <dgm:t>
        <a:bodyPr/>
        <a:lstStyle/>
        <a:p>
          <a:endParaRPr lang="nl-NL"/>
        </a:p>
      </dgm:t>
    </dgm:pt>
    <dgm:pt modelId="{739490DD-E39B-4464-B090-EDEE44ACC3F4}" type="sibTrans" cxnId="{AB431F6D-0050-4250-888F-5C8CE9FC12D9}">
      <dgm:prSet/>
      <dgm:spPr/>
      <dgm:t>
        <a:bodyPr/>
        <a:lstStyle/>
        <a:p>
          <a:endParaRPr lang="nl-NL"/>
        </a:p>
      </dgm:t>
    </dgm:pt>
    <dgm:pt modelId="{758E5C9B-B3E2-471B-9B16-951569FD3B17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Mechanica</a:t>
          </a:r>
        </a:p>
      </dgm:t>
    </dgm:pt>
    <dgm:pt modelId="{7EAC12F9-C805-4334-99F6-5F2304EDE944}" type="parTrans" cxnId="{AA22A214-1987-4DAB-BDED-DE94E08705A4}">
      <dgm:prSet/>
      <dgm:spPr/>
      <dgm:t>
        <a:bodyPr/>
        <a:lstStyle/>
        <a:p>
          <a:endParaRPr lang="nl-NL"/>
        </a:p>
      </dgm:t>
    </dgm:pt>
    <dgm:pt modelId="{8288D903-41C7-424F-8220-58B08E5C9F06}" type="sibTrans" cxnId="{AA22A214-1987-4DAB-BDED-DE94E08705A4}">
      <dgm:prSet/>
      <dgm:spPr/>
      <dgm:t>
        <a:bodyPr/>
        <a:lstStyle/>
        <a:p>
          <a:endParaRPr lang="nl-NL"/>
        </a:p>
      </dgm:t>
    </dgm:pt>
    <dgm:pt modelId="{0F066096-F146-4A8A-8583-971BC74D11AB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51FEBA8B-2C9A-4474-B612-7BA340D0BD55}" type="parTrans" cxnId="{8157BD89-3986-4804-959F-3B70915C0361}">
      <dgm:prSet/>
      <dgm:spPr/>
      <dgm:t>
        <a:bodyPr/>
        <a:lstStyle/>
        <a:p>
          <a:endParaRPr lang="nl-NL"/>
        </a:p>
      </dgm:t>
    </dgm:pt>
    <dgm:pt modelId="{3A23EF84-3BFD-4258-9CA6-300C18F08D41}" type="sibTrans" cxnId="{8157BD89-3986-4804-959F-3B70915C0361}">
      <dgm:prSet/>
      <dgm:spPr/>
      <dgm:t>
        <a:bodyPr/>
        <a:lstStyle/>
        <a:p>
          <a:endParaRPr lang="nl-NL"/>
        </a:p>
      </dgm:t>
    </dgm:pt>
    <dgm:pt modelId="{5132DED5-F6E9-4EEA-85A6-6EC87845A280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Constructies (onderzoeken, ontwerpen, engineering)</a:t>
          </a:r>
        </a:p>
      </dgm:t>
    </dgm:pt>
    <dgm:pt modelId="{97042D5D-3F2D-4BC8-88D4-ED859FA49848}" type="parTrans" cxnId="{AADA1941-6C7D-4C8C-94D7-AC99C3ECBCF7}">
      <dgm:prSet/>
      <dgm:spPr/>
      <dgm:t>
        <a:bodyPr/>
        <a:lstStyle/>
        <a:p>
          <a:endParaRPr lang="nl-NL"/>
        </a:p>
      </dgm:t>
    </dgm:pt>
    <dgm:pt modelId="{2901CC11-6721-4E86-B0BB-B5CA6CD7D273}" type="sibTrans" cxnId="{AADA1941-6C7D-4C8C-94D7-AC99C3ECBCF7}">
      <dgm:prSet/>
      <dgm:spPr/>
      <dgm:t>
        <a:bodyPr/>
        <a:lstStyle/>
        <a:p>
          <a:endParaRPr lang="nl-NL"/>
        </a:p>
      </dgm:t>
    </dgm:pt>
    <dgm:pt modelId="{A81CEE7A-7272-490D-A9E7-3488D3138F39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79AF48EB-7232-45CD-9CD5-096382BB1CC7}" type="parTrans" cxnId="{956FD89F-ADAB-4356-987C-C6EF92DD542D}">
      <dgm:prSet/>
      <dgm:spPr/>
      <dgm:t>
        <a:bodyPr/>
        <a:lstStyle/>
        <a:p>
          <a:endParaRPr lang="nl-NL"/>
        </a:p>
      </dgm:t>
    </dgm:pt>
    <dgm:pt modelId="{0B4DE369-F8AB-4212-B1C8-48AEEEBA2B4E}" type="sibTrans" cxnId="{956FD89F-ADAB-4356-987C-C6EF92DD542D}">
      <dgm:prSet/>
      <dgm:spPr/>
      <dgm:t>
        <a:bodyPr/>
        <a:lstStyle/>
        <a:p>
          <a:endParaRPr lang="nl-NL"/>
        </a:p>
      </dgm:t>
    </dgm:pt>
    <dgm:pt modelId="{44C3B84C-5CC2-498E-9834-0D344DBBF41F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latin typeface="Cocogoose Pro" panose="02000503020000020004" pitchFamily="2" charset="0"/>
            </a:rPr>
            <a:t>Kernenergie</a:t>
          </a:r>
        </a:p>
      </dgm:t>
    </dgm:pt>
    <dgm:pt modelId="{695E4577-B8B0-4FF1-B994-71AA6B2E9E85}" type="parTrans" cxnId="{CF0029A7-6E23-4718-A2F5-2C70271F7B89}">
      <dgm:prSet/>
      <dgm:spPr/>
      <dgm:t>
        <a:bodyPr/>
        <a:lstStyle/>
        <a:p>
          <a:endParaRPr lang="nl-NL"/>
        </a:p>
      </dgm:t>
    </dgm:pt>
    <dgm:pt modelId="{5388C63E-0E31-4B57-AB4A-1A43D0BC2159}" type="sibTrans" cxnId="{CF0029A7-6E23-4718-A2F5-2C70271F7B89}">
      <dgm:prSet/>
      <dgm:spPr/>
      <dgm:t>
        <a:bodyPr/>
        <a:lstStyle/>
        <a:p>
          <a:endParaRPr lang="nl-NL"/>
        </a:p>
      </dgm:t>
    </dgm:pt>
    <dgm:pt modelId="{D5E97971-A680-40D4-AE53-B02EBCB199D0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114300"/>
          <a:endParaRPr lang="nl-NL" sz="1400" dirty="0"/>
        </a:p>
      </dgm:t>
    </dgm:pt>
    <dgm:pt modelId="{8F471E57-3295-440E-99EF-5605801D82DB}" type="sibTrans" cxnId="{9969365A-A3D2-4263-8497-3169014C1231}">
      <dgm:prSet/>
      <dgm:spPr/>
      <dgm:t>
        <a:bodyPr/>
        <a:lstStyle/>
        <a:p>
          <a:endParaRPr lang="nl-NL"/>
        </a:p>
      </dgm:t>
    </dgm:pt>
    <dgm:pt modelId="{27C40899-DE62-41E8-8D7D-C429A951214F}" type="parTrans" cxnId="{9969365A-A3D2-4263-8497-3169014C1231}">
      <dgm:prSet/>
      <dgm:spPr/>
      <dgm:t>
        <a:bodyPr/>
        <a:lstStyle/>
        <a:p>
          <a:endParaRPr lang="nl-NL"/>
        </a:p>
      </dgm:t>
    </dgm:pt>
    <dgm:pt modelId="{D4EDA236-976F-4233-B143-AABDCA20198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114300"/>
          <a:endParaRPr lang="nl-NL" sz="1400" dirty="0"/>
        </a:p>
      </dgm:t>
    </dgm:pt>
    <dgm:pt modelId="{8DAB104C-1E2C-4F91-A490-8C20FE851C93}" type="sibTrans" cxnId="{4D7CD5DA-8318-4BF9-AFE8-D4A3FCFA7EAB}">
      <dgm:prSet/>
      <dgm:spPr/>
      <dgm:t>
        <a:bodyPr/>
        <a:lstStyle/>
        <a:p>
          <a:endParaRPr lang="nl-NL"/>
        </a:p>
      </dgm:t>
    </dgm:pt>
    <dgm:pt modelId="{E2AC1B47-55CE-481E-85EE-31C7CDAF8A8E}" type="parTrans" cxnId="{4D7CD5DA-8318-4BF9-AFE8-D4A3FCFA7EAB}">
      <dgm:prSet/>
      <dgm:spPr/>
      <dgm:t>
        <a:bodyPr/>
        <a:lstStyle/>
        <a:p>
          <a:endParaRPr lang="nl-NL"/>
        </a:p>
      </dgm:t>
    </dgm:pt>
    <dgm:pt modelId="{F38BD19E-B99A-4D5E-AF2A-B655EB4A952D}">
      <dgm:prSet custT="1"/>
      <dgm:spPr/>
      <dgm:t>
        <a:bodyPr/>
        <a:lstStyle/>
        <a:p>
          <a:pPr marL="0">
            <a:buNone/>
          </a:pPr>
          <a:r>
            <a:rPr lang="nl-BE" sz="1800" b="1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Industriële</a:t>
          </a:r>
          <a:r>
            <a:rPr lang="nl-BE" sz="1800" b="1" dirty="0">
              <a:latin typeface="Cocogoose Pro" panose="02000503020000020004" pitchFamily="2" charset="0"/>
            </a:rPr>
            <a:t> toepassingen</a:t>
          </a:r>
        </a:p>
      </dgm:t>
    </dgm:pt>
    <dgm:pt modelId="{CAA3DFF0-5CC0-47EF-ABAF-298DB3B29920}" type="parTrans" cxnId="{6EC0559B-D6D5-4115-A561-704EDC71378A}">
      <dgm:prSet/>
      <dgm:spPr/>
      <dgm:t>
        <a:bodyPr/>
        <a:lstStyle/>
        <a:p>
          <a:endParaRPr lang="nl-NL"/>
        </a:p>
      </dgm:t>
    </dgm:pt>
    <dgm:pt modelId="{419CE5B0-6BB4-47D2-AFD0-16C9BCC0D4C2}" type="sibTrans" cxnId="{6EC0559B-D6D5-4115-A561-704EDC71378A}">
      <dgm:prSet/>
      <dgm:spPr/>
      <dgm:t>
        <a:bodyPr/>
        <a:lstStyle/>
        <a:p>
          <a:endParaRPr lang="nl-NL"/>
        </a:p>
      </dgm:t>
    </dgm:pt>
    <dgm:pt modelId="{92D29C59-653B-4723-957D-DB9A462AB9D8}">
      <dgm:prSet custT="1"/>
      <dgm:spPr/>
      <dgm:t>
        <a:bodyPr/>
        <a:lstStyle/>
        <a:p>
          <a:pPr marL="0">
            <a:buNone/>
          </a:pPr>
          <a:endParaRPr lang="nl-BE" sz="1800" b="1" dirty="0">
            <a:latin typeface="Cocogoose Pro" panose="02000503020000020004" pitchFamily="2" charset="0"/>
          </a:endParaRPr>
        </a:p>
      </dgm:t>
    </dgm:pt>
    <dgm:pt modelId="{890E3A69-B6B0-429D-91C5-CA4EAE58B903}" type="parTrans" cxnId="{457E99B1-EF2D-4B48-B2B7-B5608E3F28C8}">
      <dgm:prSet/>
      <dgm:spPr/>
      <dgm:t>
        <a:bodyPr/>
        <a:lstStyle/>
        <a:p>
          <a:endParaRPr lang="nl-NL"/>
        </a:p>
      </dgm:t>
    </dgm:pt>
    <dgm:pt modelId="{2174D866-AC85-44C8-AAA1-85DCF6AEE520}" type="sibTrans" cxnId="{457E99B1-EF2D-4B48-B2B7-B5608E3F28C8}">
      <dgm:prSet/>
      <dgm:spPr/>
      <dgm:t>
        <a:bodyPr/>
        <a:lstStyle/>
        <a:p>
          <a:endParaRPr lang="nl-NL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2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2" custLinFactNeighborX="161" custLinFactNeighborY="-15565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8950D005-84C0-4900-91B9-DF4E62C9B1A5}" type="presOf" srcId="{A775FEC3-4760-4D5E-A797-A0AD095BF459}" destId="{6E987BC9-6630-4709-91CD-694344BA1318}" srcOrd="0" destOrd="2" presId="urn:microsoft.com/office/officeart/2005/8/layout/hList1"/>
    <dgm:cxn modelId="{372C6D0A-D919-446A-80F2-8E1708F65AD6}" type="presOf" srcId="{D4EDA236-976F-4233-B143-AABDCA201986}" destId="{6E987BC9-6630-4709-91CD-694344BA1318}" srcOrd="0" destOrd="8" presId="urn:microsoft.com/office/officeart/2005/8/layout/hList1"/>
    <dgm:cxn modelId="{AA22A214-1987-4DAB-BDED-DE94E08705A4}" srcId="{534EF27C-F922-499B-A043-F3D22DB59861}" destId="{758E5C9B-B3E2-471B-9B16-951569FD3B17}" srcOrd="2" destOrd="0" parTransId="{7EAC12F9-C805-4334-99F6-5F2304EDE944}" sibTransId="{8288D903-41C7-424F-8220-58B08E5C9F06}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BC51FF5D-4BFA-4715-A8D3-8F1D7023CA24}" type="presOf" srcId="{44C3B84C-5CC2-498E-9834-0D344DBBF41F}" destId="{77E1A9EC-EDF8-48A2-97C5-4DEF48A3B2CC}" srcOrd="0" destOrd="6" presId="urn:microsoft.com/office/officeart/2005/8/layout/hList1"/>
    <dgm:cxn modelId="{AADA1941-6C7D-4C8C-94D7-AC99C3ECBCF7}" srcId="{534EF27C-F922-499B-A043-F3D22DB59861}" destId="{5132DED5-F6E9-4EEA-85A6-6EC87845A280}" srcOrd="4" destOrd="0" parTransId="{97042D5D-3F2D-4BC8-88D4-ED859FA49848}" sibTransId="{2901CC11-6721-4E86-B0BB-B5CA6CD7D273}"/>
    <dgm:cxn modelId="{F22D5042-6200-42B4-A246-0740A1F05B65}" type="presOf" srcId="{684CB9C6-5C53-4E6A-A038-C3F39B0322CB}" destId="{77E1A9EC-EDF8-48A2-97C5-4DEF48A3B2CC}" srcOrd="0" destOrd="1" presId="urn:microsoft.com/office/officeart/2005/8/layout/hList1"/>
    <dgm:cxn modelId="{7B29C142-C2CE-4A2C-82C1-AC2378A3EED3}" type="presOf" srcId="{6EAEDDB6-9CAF-4B2C-B77F-FE9D3830015E}" destId="{6E987BC9-6630-4709-91CD-694344BA1318}" srcOrd="0" destOrd="4" presId="urn:microsoft.com/office/officeart/2005/8/layout/hList1"/>
    <dgm:cxn modelId="{4754AD45-068C-47AC-BF8B-2F9A241A20C5}" type="presOf" srcId="{92D29C59-653B-4723-957D-DB9A462AB9D8}" destId="{77E1A9EC-EDF8-48A2-97C5-4DEF48A3B2CC}" srcOrd="0" destOrd="7" presId="urn:microsoft.com/office/officeart/2005/8/layout/hList1"/>
    <dgm:cxn modelId="{AB431F6D-0050-4250-888F-5C8CE9FC12D9}" srcId="{534EF27C-F922-499B-A043-F3D22DB59861}" destId="{684CB9C6-5C53-4E6A-A038-C3F39B0322CB}" srcOrd="1" destOrd="0" parTransId="{F63AF07E-2BA6-4883-81F1-060B580A28F4}" sibTransId="{739490DD-E39B-4464-B090-EDEE44ACC3F4}"/>
    <dgm:cxn modelId="{ABE6246D-55F0-46AC-8F98-07FA9BE2563E}" type="presOf" srcId="{0F066096-F146-4A8A-8583-971BC74D11AB}" destId="{77E1A9EC-EDF8-48A2-97C5-4DEF48A3B2CC}" srcOrd="0" destOrd="3" presId="urn:microsoft.com/office/officeart/2005/8/layout/hList1"/>
    <dgm:cxn modelId="{764B254D-D673-4173-A5FE-641A3A277ED3}" type="presOf" srcId="{758E5C9B-B3E2-471B-9B16-951569FD3B17}" destId="{77E1A9EC-EDF8-48A2-97C5-4DEF48A3B2CC}" srcOrd="0" destOrd="2" presId="urn:microsoft.com/office/officeart/2005/8/layout/hList1"/>
    <dgm:cxn modelId="{DCD26B70-75ED-449E-93FE-73A6AEF6B12A}" type="presOf" srcId="{57047F87-736A-4F5C-A689-84D647162B46}" destId="{6E987BC9-6630-4709-91CD-694344BA1318}" srcOrd="0" destOrd="0" presId="urn:microsoft.com/office/officeart/2005/8/layout/hList1"/>
    <dgm:cxn modelId="{D1C18572-FDB1-4B8B-8C66-C8801E34975A}" srcId="{B45E6D07-AE99-490F-8B07-AE05D3A2ADFD}" destId="{57047F87-736A-4F5C-A689-84D647162B46}" srcOrd="0" destOrd="0" parTransId="{71CB85C3-D2B7-4A8A-A005-DF856FBC7D27}" sibTransId="{3ACA8FF4-EDFA-49EF-AC31-14D58780007F}"/>
    <dgm:cxn modelId="{63386075-1FD4-462C-82EE-BBA8F569205A}" srcId="{B45E6D07-AE99-490F-8B07-AE05D3A2ADFD}" destId="{6EAEDDB6-9CAF-4B2C-B77F-FE9D3830015E}" srcOrd="4" destOrd="0" parTransId="{8CCDF441-665B-4CAA-8BDF-AA0D486440F7}" sibTransId="{885F58AA-D738-40CE-8C49-BDB10B614575}"/>
    <dgm:cxn modelId="{68FE3376-4898-4C93-B1A7-4CE1084B942A}" type="presOf" srcId="{EFB608D9-941F-429D-B932-01B7F3ED693D}" destId="{6E987BC9-6630-4709-91CD-694344BA1318}" srcOrd="0" destOrd="1" presId="urn:microsoft.com/office/officeart/2005/8/layout/hList1"/>
    <dgm:cxn modelId="{DA5FE458-B209-41FF-9D98-AEC2F3430233}" type="presOf" srcId="{D5E97971-A680-40D4-AE53-B02EBCB199D0}" destId="{6E987BC9-6630-4709-91CD-694344BA1318}" srcOrd="0" destOrd="7" presId="urn:microsoft.com/office/officeart/2005/8/layout/hList1"/>
    <dgm:cxn modelId="{9969365A-A3D2-4263-8497-3169014C1231}" srcId="{B45E6D07-AE99-490F-8B07-AE05D3A2ADFD}" destId="{D5E97971-A680-40D4-AE53-B02EBCB199D0}" srcOrd="7" destOrd="0" parTransId="{27C40899-DE62-41E8-8D7D-C429A951214F}" sibTransId="{8F471E57-3295-440E-99EF-5605801D82DB}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A48FBF5A-44BB-48EF-9A33-2760F213CC88}" type="presOf" srcId="{92FE648B-FE32-48D4-9078-6C5EC3774222}" destId="{6E987BC9-6630-4709-91CD-694344BA1318}" srcOrd="0" destOrd="3" presId="urn:microsoft.com/office/officeart/2005/8/layout/hList1"/>
    <dgm:cxn modelId="{13FB7081-F771-4716-93D4-AF4168381262}" srcId="{B45E6D07-AE99-490F-8B07-AE05D3A2ADFD}" destId="{EFB608D9-941F-429D-B932-01B7F3ED693D}" srcOrd="1" destOrd="0" parTransId="{5B4A501B-C995-49E6-BCFE-1FBFF831A05F}" sibTransId="{16FA107B-6224-4393-A218-C2483122612E}"/>
    <dgm:cxn modelId="{5D261187-8E87-4CB7-AC88-79035BEB3FF5}" type="presOf" srcId="{F38BD19E-B99A-4D5E-AF2A-B655EB4A952D}" destId="{77E1A9EC-EDF8-48A2-97C5-4DEF48A3B2CC}" srcOrd="0" destOrd="8" presId="urn:microsoft.com/office/officeart/2005/8/layout/hList1"/>
    <dgm:cxn modelId="{8157BD89-3986-4804-959F-3B70915C0361}" srcId="{534EF27C-F922-499B-A043-F3D22DB59861}" destId="{0F066096-F146-4A8A-8583-971BC74D11AB}" srcOrd="3" destOrd="0" parTransId="{51FEBA8B-2C9A-4474-B612-7BA340D0BD55}" sibTransId="{3A23EF84-3BFD-4258-9CA6-300C18F08D41}"/>
    <dgm:cxn modelId="{80B3C28F-F6F9-45FD-9196-EC42937DA2E1}" type="presOf" srcId="{09994F29-D173-48C7-AF6B-0922F418C1BD}" destId="{6E987BC9-6630-4709-91CD-694344BA1318}" srcOrd="0" destOrd="5" presId="urn:microsoft.com/office/officeart/2005/8/layout/hList1"/>
    <dgm:cxn modelId="{72F66190-A923-4805-BC4E-8331E7C1D18B}" srcId="{B45E6D07-AE99-490F-8B07-AE05D3A2ADFD}" destId="{09994F29-D173-48C7-AF6B-0922F418C1BD}" srcOrd="5" destOrd="0" parTransId="{399BBCE4-2B4C-485F-AF3C-09AE7E9D81F6}" sibTransId="{30725971-FCB3-4DB9-8F6D-6F5CAF934EFA}"/>
    <dgm:cxn modelId="{4409DD94-AF1B-4022-9ECC-2379477BEFC1}" type="presOf" srcId="{6BA13B7E-9155-4BD3-9655-51AE45DE9CE9}" destId="{6E987BC9-6630-4709-91CD-694344BA1318}" srcOrd="0" destOrd="6" presId="urn:microsoft.com/office/officeart/2005/8/layout/hList1"/>
    <dgm:cxn modelId="{6EC0559B-D6D5-4115-A561-704EDC71378A}" srcId="{534EF27C-F922-499B-A043-F3D22DB59861}" destId="{F38BD19E-B99A-4D5E-AF2A-B655EB4A952D}" srcOrd="8" destOrd="0" parTransId="{CAA3DFF0-5CC0-47EF-ABAF-298DB3B29920}" sibTransId="{419CE5B0-6BB4-47D2-AFD0-16C9BCC0D4C2}"/>
    <dgm:cxn modelId="{956FD89F-ADAB-4356-987C-C6EF92DD542D}" srcId="{534EF27C-F922-499B-A043-F3D22DB59861}" destId="{A81CEE7A-7272-490D-A9E7-3488D3138F39}" srcOrd="5" destOrd="0" parTransId="{79AF48EB-7232-45CD-9CD5-096382BB1CC7}" sibTransId="{0B4DE369-F8AB-4212-B1C8-48AEEEBA2B4E}"/>
    <dgm:cxn modelId="{CF0029A7-6E23-4718-A2F5-2C70271F7B89}" srcId="{534EF27C-F922-499B-A043-F3D22DB59861}" destId="{44C3B84C-5CC2-498E-9834-0D344DBBF41F}" srcOrd="6" destOrd="0" parTransId="{695E4577-B8B0-4FF1-B994-71AA6B2E9E85}" sibTransId="{5388C63E-0E31-4B57-AB4A-1A43D0BC2159}"/>
    <dgm:cxn modelId="{59BD3EA8-00D5-4DDA-81E4-B64947CEEB95}" srcId="{B45E6D07-AE99-490F-8B07-AE05D3A2ADFD}" destId="{92FE648B-FE32-48D4-9078-6C5EC3774222}" srcOrd="3" destOrd="0" parTransId="{76F7A8C8-17B1-4DB7-8113-EF79F18A376C}" sibTransId="{12E0A925-D2DA-4AC9-BAB5-2B1ADEFC8A47}"/>
    <dgm:cxn modelId="{098C02AA-B4A6-4A0D-A9AA-B726B28A1C9C}" type="presOf" srcId="{5132DED5-F6E9-4EEA-85A6-6EC87845A280}" destId="{77E1A9EC-EDF8-48A2-97C5-4DEF48A3B2CC}" srcOrd="0" destOrd="4" presId="urn:microsoft.com/office/officeart/2005/8/layout/hList1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457E99B1-EF2D-4B48-B2B7-B5608E3F28C8}" srcId="{534EF27C-F922-499B-A043-F3D22DB59861}" destId="{92D29C59-653B-4723-957D-DB9A462AB9D8}" srcOrd="7" destOrd="0" parTransId="{890E3A69-B6B0-429D-91C5-CA4EAE58B903}" sibTransId="{2174D866-AC85-44C8-AAA1-85DCF6AEE520}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F5EE87CC-6423-46F2-AD0F-7A0E644A8705}" srcId="{B45E6D07-AE99-490F-8B07-AE05D3A2ADFD}" destId="{A775FEC3-4760-4D5E-A797-A0AD095BF459}" srcOrd="2" destOrd="0" parTransId="{A1C6C10A-7DAC-4C74-ACF7-AA565CDED3D5}" sibTransId="{40ADC480-CA69-4E48-AEC9-68E664BA4AE2}"/>
    <dgm:cxn modelId="{0AD222DA-931F-4F87-999F-CAAA871BCA55}" srcId="{B45E6D07-AE99-490F-8B07-AE05D3A2ADFD}" destId="{6BA13B7E-9155-4BD3-9655-51AE45DE9CE9}" srcOrd="6" destOrd="0" parTransId="{0079E84D-6B2B-4BFF-84BF-6B03DCA42A48}" sibTransId="{7937E131-D8A8-4EDA-B3B4-D03332CF310A}"/>
    <dgm:cxn modelId="{4D7CD5DA-8318-4BF9-AFE8-D4A3FCFA7EAB}" srcId="{B45E6D07-AE99-490F-8B07-AE05D3A2ADFD}" destId="{D4EDA236-976F-4233-B143-AABDCA201986}" srcOrd="8" destOrd="0" parTransId="{E2AC1B47-55CE-481E-85EE-31C7CDAF8A8E}" sibTransId="{8DAB104C-1E2C-4F91-A490-8C20FE851C93}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F096E1FE-1E93-4AB6-970F-1C94B8A5CF87}" type="presOf" srcId="{A81CEE7A-7272-490D-A9E7-3488D3138F39}" destId="{77E1A9EC-EDF8-48A2-97C5-4DEF48A3B2CC}" srcOrd="0" destOrd="5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1B004F-95E1-4A16-A4F7-6EA8D557F39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41581882-E16E-471F-81B8-7F3EA71C4D6D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technologische wetenschappen en engineering</a:t>
          </a:r>
        </a:p>
      </dgm:t>
    </dgm:pt>
    <dgm:pt modelId="{09986CCA-C0B9-49B2-9A38-9D659FEC43AD}" type="parTrans" cxnId="{49D93DE5-397A-4311-BF6F-311B6A596E73}">
      <dgm:prSet/>
      <dgm:spPr/>
      <dgm:t>
        <a:bodyPr/>
        <a:lstStyle/>
        <a:p>
          <a:endParaRPr lang="nl-NL"/>
        </a:p>
      </dgm:t>
    </dgm:pt>
    <dgm:pt modelId="{2B0CEFEB-1786-41AB-A539-3F2BC0C883FD}" type="sibTrans" cxnId="{49D93DE5-397A-4311-BF6F-311B6A596E73}">
      <dgm:prSet/>
      <dgm:spPr/>
      <dgm:t>
        <a:bodyPr/>
        <a:lstStyle/>
        <a:p>
          <a:endParaRPr lang="nl-NL"/>
        </a:p>
      </dgm:t>
    </dgm:pt>
    <dgm:pt modelId="{1C56A562-11D6-4D2D-8124-C56A3D271A66}">
      <dgm:prSet phldrT="[Tekst]" custT="1"/>
      <dgm:spPr/>
      <dgm:t>
        <a:bodyPr/>
        <a:lstStyle/>
        <a:p>
          <a:r>
            <a:rPr lang="nl-NL" sz="1600" b="1" dirty="0" err="1">
              <a:latin typeface="Cocogoose Pro" panose="02000503020000020004" pitchFamily="2" charset="0"/>
            </a:rPr>
            <a:t>mechatronica</a:t>
          </a:r>
          <a:endParaRPr lang="nl-NL" sz="1600" b="1" dirty="0">
            <a:latin typeface="Cocogoose Pro" panose="02000503020000020004" pitchFamily="2" charset="0"/>
          </a:endParaRPr>
        </a:p>
      </dgm:t>
    </dgm:pt>
    <dgm:pt modelId="{DC7B6AF7-A971-40DF-94F2-3533782B9CC1}" type="parTrans" cxnId="{B2BDC675-CE05-42FE-BE67-63C6C55F4FE0}">
      <dgm:prSet/>
      <dgm:spPr/>
      <dgm:t>
        <a:bodyPr/>
        <a:lstStyle/>
        <a:p>
          <a:endParaRPr lang="nl-NL"/>
        </a:p>
      </dgm:t>
    </dgm:pt>
    <dgm:pt modelId="{C0D870EA-3D26-43AD-98E2-2857776396B7}" type="sibTrans" cxnId="{B2BDC675-CE05-42FE-BE67-63C6C55F4FE0}">
      <dgm:prSet/>
      <dgm:spPr/>
      <dgm:t>
        <a:bodyPr/>
        <a:lstStyle/>
        <a:p>
          <a:endParaRPr lang="nl-NL"/>
        </a:p>
      </dgm:t>
    </dgm:pt>
    <dgm:pt modelId="{AB54BF39-FF9E-4EF0-8B89-62D75891977A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informatica- en communicatieweten schappen</a:t>
          </a:r>
        </a:p>
      </dgm:t>
    </dgm:pt>
    <dgm:pt modelId="{DE8F4D75-E590-4157-A560-95884731E7F8}" type="parTrans" cxnId="{275D878E-AE32-4842-ABDB-8A0AC8685D4A}">
      <dgm:prSet/>
      <dgm:spPr/>
      <dgm:t>
        <a:bodyPr/>
        <a:lstStyle/>
        <a:p>
          <a:endParaRPr lang="nl-NL"/>
        </a:p>
      </dgm:t>
    </dgm:pt>
    <dgm:pt modelId="{F3072B3C-5E52-4626-8A98-5011B894D799}" type="sibTrans" cxnId="{275D878E-AE32-4842-ABDB-8A0AC8685D4A}">
      <dgm:prSet/>
      <dgm:spPr/>
      <dgm:t>
        <a:bodyPr/>
        <a:lstStyle/>
        <a:p>
          <a:endParaRPr lang="nl-NL"/>
        </a:p>
      </dgm:t>
    </dgm:pt>
    <dgm:pt modelId="{693B9817-59EE-41CE-9481-E535C313541E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biotechnologische en chemische wetenschappen</a:t>
          </a:r>
        </a:p>
      </dgm:t>
    </dgm:pt>
    <dgm:pt modelId="{4A72AE20-37D5-47B3-A4E0-8078632135B7}" type="parTrans" cxnId="{086F0073-3031-4D74-8BBD-FDCA3331658B}">
      <dgm:prSet/>
      <dgm:spPr/>
      <dgm:t>
        <a:bodyPr/>
        <a:lstStyle/>
        <a:p>
          <a:endParaRPr lang="nl-NL"/>
        </a:p>
      </dgm:t>
    </dgm:pt>
    <dgm:pt modelId="{3DA027C2-6B9B-4EDC-B78A-79526A7AE402}" type="sibTrans" cxnId="{086F0073-3031-4D74-8BBD-FDCA3331658B}">
      <dgm:prSet/>
      <dgm:spPr/>
      <dgm:t>
        <a:bodyPr/>
        <a:lstStyle/>
        <a:p>
          <a:endParaRPr lang="nl-NL"/>
        </a:p>
      </dgm:t>
    </dgm:pt>
    <dgm:pt modelId="{DC967783-BB3F-497B-8A8D-D9166E06A7B7}">
      <dgm:prSet phldrT="[Tekst]" custT="1"/>
      <dgm:spPr/>
      <dgm:t>
        <a:bodyPr/>
        <a:lstStyle/>
        <a:p>
          <a:r>
            <a:rPr lang="nl-NL" sz="1600" dirty="0">
              <a:latin typeface="Cocogoose Pro" panose="02000503020000020004" pitchFamily="2" charset="0"/>
            </a:rPr>
            <a:t>academische opleidingen in ALLE domeinen</a:t>
          </a:r>
        </a:p>
      </dgm:t>
    </dgm:pt>
    <dgm:pt modelId="{FF5BE826-0C1D-4946-9112-A0297FDAF48C}" type="sibTrans" cxnId="{A9FF37E6-ECA3-4255-BC2B-21548DB9966C}">
      <dgm:prSet/>
      <dgm:spPr/>
      <dgm:t>
        <a:bodyPr/>
        <a:lstStyle/>
        <a:p>
          <a:endParaRPr lang="nl-NL"/>
        </a:p>
      </dgm:t>
    </dgm:pt>
    <dgm:pt modelId="{CE12C3E8-BC13-43FC-A356-86DBFDDCBA30}" type="parTrans" cxnId="{A9FF37E6-ECA3-4255-BC2B-21548DB9966C}">
      <dgm:prSet/>
      <dgm:spPr/>
      <dgm:t>
        <a:bodyPr/>
        <a:lstStyle/>
        <a:p>
          <a:endParaRPr lang="nl-NL"/>
        </a:p>
      </dgm:t>
    </dgm:pt>
    <dgm:pt modelId="{31893544-8AD5-40B7-9AEB-1D0BA1227E84}">
      <dgm:prSet phldrT="[Tekst]" custT="1"/>
      <dgm:spPr/>
      <dgm:t>
        <a:bodyPr/>
        <a:lstStyle/>
        <a:p>
          <a:r>
            <a:rPr lang="nl-NL" sz="1800" dirty="0">
              <a:latin typeface="Cocogoose Pro" panose="02000503020000020004" pitchFamily="2" charset="0"/>
            </a:rPr>
            <a:t>academische STEM-opleidingen, sociale wetenschappen, onderwijs</a:t>
          </a:r>
        </a:p>
      </dgm:t>
    </dgm:pt>
    <dgm:pt modelId="{BB63EAED-D820-4751-AA16-A59C22763ED0}" type="parTrans" cxnId="{AD4577C6-42BC-4671-A4C2-66EC70AB3F3E}">
      <dgm:prSet/>
      <dgm:spPr/>
      <dgm:t>
        <a:bodyPr/>
        <a:lstStyle/>
        <a:p>
          <a:endParaRPr lang="nl-NL"/>
        </a:p>
      </dgm:t>
    </dgm:pt>
    <dgm:pt modelId="{A849E2B2-72ED-4855-AA3C-46245A2B0B89}" type="sibTrans" cxnId="{AD4577C6-42BC-4671-A4C2-66EC70AB3F3E}">
      <dgm:prSet/>
      <dgm:spPr/>
      <dgm:t>
        <a:bodyPr/>
        <a:lstStyle/>
        <a:p>
          <a:endParaRPr lang="nl-NL"/>
        </a:p>
      </dgm:t>
    </dgm:pt>
    <dgm:pt modelId="{FA315B7A-F238-44A1-8715-C623698A85A4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wetenschappen - wiskunde</a:t>
          </a:r>
        </a:p>
      </dgm:t>
    </dgm:pt>
    <dgm:pt modelId="{E9F2E319-6552-4ABC-9DCA-792CD5FC642B}" type="parTrans" cxnId="{B0172760-E397-4A39-977D-D3EE221ADCA5}">
      <dgm:prSet/>
      <dgm:spPr/>
      <dgm:t>
        <a:bodyPr/>
        <a:lstStyle/>
        <a:p>
          <a:endParaRPr lang="nl-NL"/>
        </a:p>
      </dgm:t>
    </dgm:pt>
    <dgm:pt modelId="{45415705-F9ED-4452-B1C2-D81CDAA3727E}" type="sibTrans" cxnId="{B0172760-E397-4A39-977D-D3EE221ADCA5}">
      <dgm:prSet/>
      <dgm:spPr/>
      <dgm:t>
        <a:bodyPr/>
        <a:lstStyle/>
        <a:p>
          <a:endParaRPr lang="nl-NL"/>
        </a:p>
      </dgm:t>
    </dgm:pt>
    <dgm:pt modelId="{35427074-6321-4588-B832-F95BE8A1FB05}" type="pres">
      <dgm:prSet presAssocID="{FE1B004F-95E1-4A16-A4F7-6EA8D557F3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80DB460-9A4F-4CA0-B464-7E1F740DC3E5}" type="pres">
      <dgm:prSet presAssocID="{DC967783-BB3F-497B-8A8D-D9166E06A7B7}" presName="root1" presStyleCnt="0"/>
      <dgm:spPr/>
    </dgm:pt>
    <dgm:pt modelId="{C1C27264-C085-42CE-8554-64A872653C01}" type="pres">
      <dgm:prSet presAssocID="{DC967783-BB3F-497B-8A8D-D9166E06A7B7}" presName="LevelOneTextNode" presStyleLbl="node0" presStyleIdx="0" presStyleCnt="2">
        <dgm:presLayoutVars>
          <dgm:chPref val="3"/>
        </dgm:presLayoutVars>
      </dgm:prSet>
      <dgm:spPr/>
    </dgm:pt>
    <dgm:pt modelId="{E796502A-45E0-472C-AAB5-4EAFCB66FF04}" type="pres">
      <dgm:prSet presAssocID="{DC967783-BB3F-497B-8A8D-D9166E06A7B7}" presName="level2hierChild" presStyleCnt="0"/>
      <dgm:spPr/>
    </dgm:pt>
    <dgm:pt modelId="{381EBE54-1BEC-46C8-AA67-F3621C7EEA27}" type="pres">
      <dgm:prSet presAssocID="{E9F2E319-6552-4ABC-9DCA-792CD5FC642B}" presName="conn2-1" presStyleLbl="parChTrans1D2" presStyleIdx="0" presStyleCnt="5"/>
      <dgm:spPr/>
    </dgm:pt>
    <dgm:pt modelId="{1F71C18D-0164-48CE-B491-3F754227A9D1}" type="pres">
      <dgm:prSet presAssocID="{E9F2E319-6552-4ABC-9DCA-792CD5FC642B}" presName="connTx" presStyleLbl="parChTrans1D2" presStyleIdx="0" presStyleCnt="5"/>
      <dgm:spPr/>
    </dgm:pt>
    <dgm:pt modelId="{711D90D0-478D-494E-8E90-9EC8021A3DA2}" type="pres">
      <dgm:prSet presAssocID="{FA315B7A-F238-44A1-8715-C623698A85A4}" presName="root2" presStyleCnt="0"/>
      <dgm:spPr/>
    </dgm:pt>
    <dgm:pt modelId="{D1DBBCBF-5EE1-440F-ACA5-5BCEFA7CFBC8}" type="pres">
      <dgm:prSet presAssocID="{FA315B7A-F238-44A1-8715-C623698A85A4}" presName="LevelTwoTextNode" presStyleLbl="node2" presStyleIdx="0" presStyleCnt="5" custLinFactX="5051" custLinFactNeighborX="100000" custLinFactNeighborY="828">
        <dgm:presLayoutVars>
          <dgm:chPref val="3"/>
        </dgm:presLayoutVars>
      </dgm:prSet>
      <dgm:spPr/>
    </dgm:pt>
    <dgm:pt modelId="{C8B5A624-19AA-4BC1-B3A4-2AC057D82801}" type="pres">
      <dgm:prSet presAssocID="{FA315B7A-F238-44A1-8715-C623698A85A4}" presName="level3hierChild" presStyleCnt="0"/>
      <dgm:spPr/>
    </dgm:pt>
    <dgm:pt modelId="{E4C869C2-E000-48F7-B7F6-2A4E491C7B75}" type="pres">
      <dgm:prSet presAssocID="{31893544-8AD5-40B7-9AEB-1D0BA1227E84}" presName="root1" presStyleCnt="0"/>
      <dgm:spPr/>
    </dgm:pt>
    <dgm:pt modelId="{8F37D62C-743C-42FC-9CA2-A46C94C61D7F}" type="pres">
      <dgm:prSet presAssocID="{31893544-8AD5-40B7-9AEB-1D0BA1227E84}" presName="LevelOneTextNode" presStyleLbl="node0" presStyleIdx="1" presStyleCnt="2" custScaleX="143060" custScaleY="149549" custLinFactX="-95017" custLinFactY="-82529" custLinFactNeighborX="-100000" custLinFactNeighborY="-100000">
        <dgm:presLayoutVars>
          <dgm:chPref val="3"/>
        </dgm:presLayoutVars>
      </dgm:prSet>
      <dgm:spPr/>
    </dgm:pt>
    <dgm:pt modelId="{6C7B9220-96C6-4728-ACCF-55246D89169D}" type="pres">
      <dgm:prSet presAssocID="{31893544-8AD5-40B7-9AEB-1D0BA1227E84}" presName="level2hierChild" presStyleCnt="0"/>
      <dgm:spPr/>
    </dgm:pt>
    <dgm:pt modelId="{E4BBE3F7-9BD6-4A21-A7AE-98D80011BBEA}" type="pres">
      <dgm:prSet presAssocID="{09986CCA-C0B9-49B2-9A38-9D659FEC43AD}" presName="conn2-1" presStyleLbl="parChTrans1D2" presStyleIdx="1" presStyleCnt="5"/>
      <dgm:spPr/>
    </dgm:pt>
    <dgm:pt modelId="{DDAA2801-F116-49FB-B4DB-E421035D94FD}" type="pres">
      <dgm:prSet presAssocID="{09986CCA-C0B9-49B2-9A38-9D659FEC43AD}" presName="connTx" presStyleLbl="parChTrans1D2" presStyleIdx="1" presStyleCnt="5"/>
      <dgm:spPr/>
    </dgm:pt>
    <dgm:pt modelId="{26E7B8F0-ABAD-4E60-8559-20E9512E0810}" type="pres">
      <dgm:prSet presAssocID="{41581882-E16E-471F-81B8-7F3EA71C4D6D}" presName="root2" presStyleCnt="0"/>
      <dgm:spPr/>
    </dgm:pt>
    <dgm:pt modelId="{4479531D-7FA7-47C3-865F-53C91437BF31}" type="pres">
      <dgm:prSet presAssocID="{41581882-E16E-471F-81B8-7F3EA71C4D6D}" presName="LevelTwoTextNode" presStyleLbl="node2" presStyleIdx="1" presStyleCnt="5" custLinFactNeighborX="64098" custLinFactNeighborY="-2728">
        <dgm:presLayoutVars>
          <dgm:chPref val="3"/>
        </dgm:presLayoutVars>
      </dgm:prSet>
      <dgm:spPr/>
    </dgm:pt>
    <dgm:pt modelId="{22DA029D-9C38-4C8B-A7E6-ED07F4B27710}" type="pres">
      <dgm:prSet presAssocID="{41581882-E16E-471F-81B8-7F3EA71C4D6D}" presName="level3hierChild" presStyleCnt="0"/>
      <dgm:spPr/>
    </dgm:pt>
    <dgm:pt modelId="{EB08CAEC-724C-4FFC-A4E4-3755297329A3}" type="pres">
      <dgm:prSet presAssocID="{DC7B6AF7-A971-40DF-94F2-3533782B9CC1}" presName="conn2-1" presStyleLbl="parChTrans1D2" presStyleIdx="2" presStyleCnt="5"/>
      <dgm:spPr/>
    </dgm:pt>
    <dgm:pt modelId="{8231B62E-2E3F-4C3D-9A64-B499542E167B}" type="pres">
      <dgm:prSet presAssocID="{DC7B6AF7-A971-40DF-94F2-3533782B9CC1}" presName="connTx" presStyleLbl="parChTrans1D2" presStyleIdx="2" presStyleCnt="5"/>
      <dgm:spPr/>
    </dgm:pt>
    <dgm:pt modelId="{7C0C1D10-29EE-4EA8-AC77-83DD7F8EC91C}" type="pres">
      <dgm:prSet presAssocID="{1C56A562-11D6-4D2D-8124-C56A3D271A66}" presName="root2" presStyleCnt="0"/>
      <dgm:spPr/>
    </dgm:pt>
    <dgm:pt modelId="{E8B363B1-BBAC-4EE5-B056-3C7CEDCE6529}" type="pres">
      <dgm:prSet presAssocID="{1C56A562-11D6-4D2D-8124-C56A3D271A66}" presName="LevelTwoTextNode" presStyleLbl="node2" presStyleIdx="2" presStyleCnt="5" custLinFactNeighborX="64098" custLinFactNeighborY="-9097">
        <dgm:presLayoutVars>
          <dgm:chPref val="3"/>
        </dgm:presLayoutVars>
      </dgm:prSet>
      <dgm:spPr/>
    </dgm:pt>
    <dgm:pt modelId="{BD62FE8F-6EEE-472F-B4BD-CBCF049B8552}" type="pres">
      <dgm:prSet presAssocID="{1C56A562-11D6-4D2D-8124-C56A3D271A66}" presName="level3hierChild" presStyleCnt="0"/>
      <dgm:spPr/>
    </dgm:pt>
    <dgm:pt modelId="{8B73F978-CCE7-4235-A75B-9ABDAB8AB798}" type="pres">
      <dgm:prSet presAssocID="{DE8F4D75-E590-4157-A560-95884731E7F8}" presName="conn2-1" presStyleLbl="parChTrans1D2" presStyleIdx="3" presStyleCnt="5"/>
      <dgm:spPr/>
    </dgm:pt>
    <dgm:pt modelId="{C4345F13-55FD-4146-9449-F1F150182FAA}" type="pres">
      <dgm:prSet presAssocID="{DE8F4D75-E590-4157-A560-95884731E7F8}" presName="connTx" presStyleLbl="parChTrans1D2" presStyleIdx="3" presStyleCnt="5"/>
      <dgm:spPr/>
    </dgm:pt>
    <dgm:pt modelId="{2D8088A0-FC19-4467-B416-DCC8F26F6A1A}" type="pres">
      <dgm:prSet presAssocID="{AB54BF39-FF9E-4EF0-8B89-62D75891977A}" presName="root2" presStyleCnt="0"/>
      <dgm:spPr/>
    </dgm:pt>
    <dgm:pt modelId="{E491028E-2A0B-4688-B0F0-07323F2C32EA}" type="pres">
      <dgm:prSet presAssocID="{AB54BF39-FF9E-4EF0-8B89-62D75891977A}" presName="LevelTwoTextNode" presStyleLbl="node2" presStyleIdx="3" presStyleCnt="5" custLinFactNeighborX="65007" custLinFactNeighborY="-8183">
        <dgm:presLayoutVars>
          <dgm:chPref val="3"/>
        </dgm:presLayoutVars>
      </dgm:prSet>
      <dgm:spPr/>
    </dgm:pt>
    <dgm:pt modelId="{9D39BD0C-7452-4E0F-8F97-76D93EEBDB30}" type="pres">
      <dgm:prSet presAssocID="{AB54BF39-FF9E-4EF0-8B89-62D75891977A}" presName="level3hierChild" presStyleCnt="0"/>
      <dgm:spPr/>
    </dgm:pt>
    <dgm:pt modelId="{AA4A4290-63C1-46B3-94ED-FB0C31F9AEF1}" type="pres">
      <dgm:prSet presAssocID="{4A72AE20-37D5-47B3-A4E0-8078632135B7}" presName="conn2-1" presStyleLbl="parChTrans1D2" presStyleIdx="4" presStyleCnt="5"/>
      <dgm:spPr/>
    </dgm:pt>
    <dgm:pt modelId="{7787D49B-C6EE-4775-A240-BC64BD5EDF76}" type="pres">
      <dgm:prSet presAssocID="{4A72AE20-37D5-47B3-A4E0-8078632135B7}" presName="connTx" presStyleLbl="parChTrans1D2" presStyleIdx="4" presStyleCnt="5"/>
      <dgm:spPr/>
    </dgm:pt>
    <dgm:pt modelId="{43B31CFD-D6EA-4285-BF9D-2C6DAA7EEE67}" type="pres">
      <dgm:prSet presAssocID="{693B9817-59EE-41CE-9481-E535C313541E}" presName="root2" presStyleCnt="0"/>
      <dgm:spPr/>
    </dgm:pt>
    <dgm:pt modelId="{B865CCAC-9F17-4162-8429-488914F830B9}" type="pres">
      <dgm:prSet presAssocID="{693B9817-59EE-41CE-9481-E535C313541E}" presName="LevelTwoTextNode" presStyleLbl="node2" presStyleIdx="4" presStyleCnt="5" custLinFactNeighborX="67585" custLinFactNeighborY="-8473">
        <dgm:presLayoutVars>
          <dgm:chPref val="3"/>
        </dgm:presLayoutVars>
      </dgm:prSet>
      <dgm:spPr/>
    </dgm:pt>
    <dgm:pt modelId="{225874DF-A118-495E-BFEF-DD05D8BAD1AA}" type="pres">
      <dgm:prSet presAssocID="{693B9817-59EE-41CE-9481-E535C313541E}" presName="level3hierChild" presStyleCnt="0"/>
      <dgm:spPr/>
    </dgm:pt>
  </dgm:ptLst>
  <dgm:cxnLst>
    <dgm:cxn modelId="{1107D913-BAEE-4591-8622-36005F078011}" type="presOf" srcId="{AB54BF39-FF9E-4EF0-8B89-62D75891977A}" destId="{E491028E-2A0B-4688-B0F0-07323F2C32EA}" srcOrd="0" destOrd="0" presId="urn:microsoft.com/office/officeart/2005/8/layout/hierarchy2"/>
    <dgm:cxn modelId="{54085E18-48DB-4E86-BFC5-0B6F872D9C6A}" type="presOf" srcId="{09986CCA-C0B9-49B2-9A38-9D659FEC43AD}" destId="{E4BBE3F7-9BD6-4A21-A7AE-98D80011BBEA}" srcOrd="0" destOrd="0" presId="urn:microsoft.com/office/officeart/2005/8/layout/hierarchy2"/>
    <dgm:cxn modelId="{605AEB22-A1EA-405E-B127-76822179BBFE}" type="presOf" srcId="{1C56A562-11D6-4D2D-8124-C56A3D271A66}" destId="{E8B363B1-BBAC-4EE5-B056-3C7CEDCE6529}" srcOrd="0" destOrd="0" presId="urn:microsoft.com/office/officeart/2005/8/layout/hierarchy2"/>
    <dgm:cxn modelId="{8D751D3B-CAD8-4065-8362-37818D73B2F6}" type="presOf" srcId="{DC7B6AF7-A971-40DF-94F2-3533782B9CC1}" destId="{EB08CAEC-724C-4FFC-A4E4-3755297329A3}" srcOrd="0" destOrd="0" presId="urn:microsoft.com/office/officeart/2005/8/layout/hierarchy2"/>
    <dgm:cxn modelId="{B0172760-E397-4A39-977D-D3EE221ADCA5}" srcId="{DC967783-BB3F-497B-8A8D-D9166E06A7B7}" destId="{FA315B7A-F238-44A1-8715-C623698A85A4}" srcOrd="0" destOrd="0" parTransId="{E9F2E319-6552-4ABC-9DCA-792CD5FC642B}" sibTransId="{45415705-F9ED-4452-B1C2-D81CDAA3727E}"/>
    <dgm:cxn modelId="{A5A11A61-6DB7-4C32-AC7D-C3B9B87E3D42}" type="presOf" srcId="{E9F2E319-6552-4ABC-9DCA-792CD5FC642B}" destId="{381EBE54-1BEC-46C8-AA67-F3621C7EEA27}" srcOrd="0" destOrd="0" presId="urn:microsoft.com/office/officeart/2005/8/layout/hierarchy2"/>
    <dgm:cxn modelId="{2730EB63-A136-47F9-BBE2-A388453BDA46}" type="presOf" srcId="{FE1B004F-95E1-4A16-A4F7-6EA8D557F39B}" destId="{35427074-6321-4588-B832-F95BE8A1FB05}" srcOrd="0" destOrd="0" presId="urn:microsoft.com/office/officeart/2005/8/layout/hierarchy2"/>
    <dgm:cxn modelId="{128ECD52-2743-48E1-82DF-2EF1CA2ED41A}" type="presOf" srcId="{DE8F4D75-E590-4157-A560-95884731E7F8}" destId="{C4345F13-55FD-4146-9449-F1F150182FAA}" srcOrd="1" destOrd="0" presId="urn:microsoft.com/office/officeart/2005/8/layout/hierarchy2"/>
    <dgm:cxn modelId="{086F0073-3031-4D74-8BBD-FDCA3331658B}" srcId="{31893544-8AD5-40B7-9AEB-1D0BA1227E84}" destId="{693B9817-59EE-41CE-9481-E535C313541E}" srcOrd="3" destOrd="0" parTransId="{4A72AE20-37D5-47B3-A4E0-8078632135B7}" sibTransId="{3DA027C2-6B9B-4EDC-B78A-79526A7AE402}"/>
    <dgm:cxn modelId="{1F9EB054-D27E-4FA4-90C1-D896C9E9904D}" type="presOf" srcId="{31893544-8AD5-40B7-9AEB-1D0BA1227E84}" destId="{8F37D62C-743C-42FC-9CA2-A46C94C61D7F}" srcOrd="0" destOrd="0" presId="urn:microsoft.com/office/officeart/2005/8/layout/hierarchy2"/>
    <dgm:cxn modelId="{B2BDC675-CE05-42FE-BE67-63C6C55F4FE0}" srcId="{31893544-8AD5-40B7-9AEB-1D0BA1227E84}" destId="{1C56A562-11D6-4D2D-8124-C56A3D271A66}" srcOrd="1" destOrd="0" parTransId="{DC7B6AF7-A971-40DF-94F2-3533782B9CC1}" sibTransId="{C0D870EA-3D26-43AD-98E2-2857776396B7}"/>
    <dgm:cxn modelId="{EFF53378-DE54-4F63-BCA6-5409DEF03262}" type="presOf" srcId="{DE8F4D75-E590-4157-A560-95884731E7F8}" destId="{8B73F978-CCE7-4235-A75B-9ABDAB8AB798}" srcOrd="0" destOrd="0" presId="urn:microsoft.com/office/officeart/2005/8/layout/hierarchy2"/>
    <dgm:cxn modelId="{FB0BC48B-B5C6-4CC7-A1C1-224DEDAFF584}" type="presOf" srcId="{693B9817-59EE-41CE-9481-E535C313541E}" destId="{B865CCAC-9F17-4162-8429-488914F830B9}" srcOrd="0" destOrd="0" presId="urn:microsoft.com/office/officeart/2005/8/layout/hierarchy2"/>
    <dgm:cxn modelId="{275D878E-AE32-4842-ABDB-8A0AC8685D4A}" srcId="{31893544-8AD5-40B7-9AEB-1D0BA1227E84}" destId="{AB54BF39-FF9E-4EF0-8B89-62D75891977A}" srcOrd="2" destOrd="0" parTransId="{DE8F4D75-E590-4157-A560-95884731E7F8}" sibTransId="{F3072B3C-5E52-4626-8A98-5011B894D799}"/>
    <dgm:cxn modelId="{7B3A519B-015E-4745-83E3-2519969B84FA}" type="presOf" srcId="{41581882-E16E-471F-81B8-7F3EA71C4D6D}" destId="{4479531D-7FA7-47C3-865F-53C91437BF31}" srcOrd="0" destOrd="0" presId="urn:microsoft.com/office/officeart/2005/8/layout/hierarchy2"/>
    <dgm:cxn modelId="{9F880FA9-BD00-4683-A6E8-38EF2BD6C1CC}" type="presOf" srcId="{DC967783-BB3F-497B-8A8D-D9166E06A7B7}" destId="{C1C27264-C085-42CE-8554-64A872653C01}" srcOrd="0" destOrd="0" presId="urn:microsoft.com/office/officeart/2005/8/layout/hierarchy2"/>
    <dgm:cxn modelId="{9EA5BDA9-0913-4905-8AD2-7A39A45DD740}" type="presOf" srcId="{DC7B6AF7-A971-40DF-94F2-3533782B9CC1}" destId="{8231B62E-2E3F-4C3D-9A64-B499542E167B}" srcOrd="1" destOrd="0" presId="urn:microsoft.com/office/officeart/2005/8/layout/hierarchy2"/>
    <dgm:cxn modelId="{FB4991B9-4B8D-448A-8FAA-0A4548882C08}" type="presOf" srcId="{4A72AE20-37D5-47B3-A4E0-8078632135B7}" destId="{7787D49B-C6EE-4775-A240-BC64BD5EDF76}" srcOrd="1" destOrd="0" presId="urn:microsoft.com/office/officeart/2005/8/layout/hierarchy2"/>
    <dgm:cxn modelId="{DF7D3DBF-D2D9-4CEC-B781-958F2D14C9A5}" type="presOf" srcId="{09986CCA-C0B9-49B2-9A38-9D659FEC43AD}" destId="{DDAA2801-F116-49FB-B4DB-E421035D94FD}" srcOrd="1" destOrd="0" presId="urn:microsoft.com/office/officeart/2005/8/layout/hierarchy2"/>
    <dgm:cxn modelId="{AD4577C6-42BC-4671-A4C2-66EC70AB3F3E}" srcId="{FE1B004F-95E1-4A16-A4F7-6EA8D557F39B}" destId="{31893544-8AD5-40B7-9AEB-1D0BA1227E84}" srcOrd="1" destOrd="0" parTransId="{BB63EAED-D820-4751-AA16-A59C22763ED0}" sibTransId="{A849E2B2-72ED-4855-AA3C-46245A2B0B89}"/>
    <dgm:cxn modelId="{95E4BDC6-244C-4A5C-A442-76782E6B0371}" type="presOf" srcId="{E9F2E319-6552-4ABC-9DCA-792CD5FC642B}" destId="{1F71C18D-0164-48CE-B491-3F754227A9D1}" srcOrd="1" destOrd="0" presId="urn:microsoft.com/office/officeart/2005/8/layout/hierarchy2"/>
    <dgm:cxn modelId="{BA7CAFDA-422D-4003-91B2-085D18D8B4EA}" type="presOf" srcId="{4A72AE20-37D5-47B3-A4E0-8078632135B7}" destId="{AA4A4290-63C1-46B3-94ED-FB0C31F9AEF1}" srcOrd="0" destOrd="0" presId="urn:microsoft.com/office/officeart/2005/8/layout/hierarchy2"/>
    <dgm:cxn modelId="{49D93DE5-397A-4311-BF6F-311B6A596E73}" srcId="{31893544-8AD5-40B7-9AEB-1D0BA1227E84}" destId="{41581882-E16E-471F-81B8-7F3EA71C4D6D}" srcOrd="0" destOrd="0" parTransId="{09986CCA-C0B9-49B2-9A38-9D659FEC43AD}" sibTransId="{2B0CEFEB-1786-41AB-A539-3F2BC0C883FD}"/>
    <dgm:cxn modelId="{A9FF37E6-ECA3-4255-BC2B-21548DB9966C}" srcId="{FE1B004F-95E1-4A16-A4F7-6EA8D557F39B}" destId="{DC967783-BB3F-497B-8A8D-D9166E06A7B7}" srcOrd="0" destOrd="0" parTransId="{CE12C3E8-BC13-43FC-A356-86DBFDDCBA30}" sibTransId="{FF5BE826-0C1D-4946-9112-A0297FDAF48C}"/>
    <dgm:cxn modelId="{49FB4FF2-35AA-46C3-ACD9-B906060B20CE}" type="presOf" srcId="{FA315B7A-F238-44A1-8715-C623698A85A4}" destId="{D1DBBCBF-5EE1-440F-ACA5-5BCEFA7CFBC8}" srcOrd="0" destOrd="0" presId="urn:microsoft.com/office/officeart/2005/8/layout/hierarchy2"/>
    <dgm:cxn modelId="{4E03DFAD-0C6C-4480-B9D3-BA2E89040657}" type="presParOf" srcId="{35427074-6321-4588-B832-F95BE8A1FB05}" destId="{980DB460-9A4F-4CA0-B464-7E1F740DC3E5}" srcOrd="0" destOrd="0" presId="urn:microsoft.com/office/officeart/2005/8/layout/hierarchy2"/>
    <dgm:cxn modelId="{5720D6D1-21A5-491F-B628-69326BA8F652}" type="presParOf" srcId="{980DB460-9A4F-4CA0-B464-7E1F740DC3E5}" destId="{C1C27264-C085-42CE-8554-64A872653C01}" srcOrd="0" destOrd="0" presId="urn:microsoft.com/office/officeart/2005/8/layout/hierarchy2"/>
    <dgm:cxn modelId="{01D914D5-A07B-489C-8A0A-F1AD79FC8F9C}" type="presParOf" srcId="{980DB460-9A4F-4CA0-B464-7E1F740DC3E5}" destId="{E796502A-45E0-472C-AAB5-4EAFCB66FF04}" srcOrd="1" destOrd="0" presId="urn:microsoft.com/office/officeart/2005/8/layout/hierarchy2"/>
    <dgm:cxn modelId="{64157DB5-0F3A-43A0-9F92-22E62B66A97D}" type="presParOf" srcId="{E796502A-45E0-472C-AAB5-4EAFCB66FF04}" destId="{381EBE54-1BEC-46C8-AA67-F3621C7EEA27}" srcOrd="0" destOrd="0" presId="urn:microsoft.com/office/officeart/2005/8/layout/hierarchy2"/>
    <dgm:cxn modelId="{291F516C-2414-46B9-BBB5-81B95047AEC9}" type="presParOf" srcId="{381EBE54-1BEC-46C8-AA67-F3621C7EEA27}" destId="{1F71C18D-0164-48CE-B491-3F754227A9D1}" srcOrd="0" destOrd="0" presId="urn:microsoft.com/office/officeart/2005/8/layout/hierarchy2"/>
    <dgm:cxn modelId="{CB91F879-CAC5-4BAE-83EE-F25866A565DD}" type="presParOf" srcId="{E796502A-45E0-472C-AAB5-4EAFCB66FF04}" destId="{711D90D0-478D-494E-8E90-9EC8021A3DA2}" srcOrd="1" destOrd="0" presId="urn:microsoft.com/office/officeart/2005/8/layout/hierarchy2"/>
    <dgm:cxn modelId="{AC2E332F-A462-4BFF-9FF7-B65FFFD7BBE9}" type="presParOf" srcId="{711D90D0-478D-494E-8E90-9EC8021A3DA2}" destId="{D1DBBCBF-5EE1-440F-ACA5-5BCEFA7CFBC8}" srcOrd="0" destOrd="0" presId="urn:microsoft.com/office/officeart/2005/8/layout/hierarchy2"/>
    <dgm:cxn modelId="{E98BC8C9-FE47-4EBB-B915-8792CAB07DC9}" type="presParOf" srcId="{711D90D0-478D-494E-8E90-9EC8021A3DA2}" destId="{C8B5A624-19AA-4BC1-B3A4-2AC057D82801}" srcOrd="1" destOrd="0" presId="urn:microsoft.com/office/officeart/2005/8/layout/hierarchy2"/>
    <dgm:cxn modelId="{1E04DC8E-9671-4087-BE7F-FB5890C2F5D8}" type="presParOf" srcId="{35427074-6321-4588-B832-F95BE8A1FB05}" destId="{E4C869C2-E000-48F7-B7F6-2A4E491C7B75}" srcOrd="1" destOrd="0" presId="urn:microsoft.com/office/officeart/2005/8/layout/hierarchy2"/>
    <dgm:cxn modelId="{949F1484-473B-4F70-9C1C-E2A3008568CA}" type="presParOf" srcId="{E4C869C2-E000-48F7-B7F6-2A4E491C7B75}" destId="{8F37D62C-743C-42FC-9CA2-A46C94C61D7F}" srcOrd="0" destOrd="0" presId="urn:microsoft.com/office/officeart/2005/8/layout/hierarchy2"/>
    <dgm:cxn modelId="{04F30626-3AAC-4B87-AA47-3AF71DD24A1C}" type="presParOf" srcId="{E4C869C2-E000-48F7-B7F6-2A4E491C7B75}" destId="{6C7B9220-96C6-4728-ACCF-55246D89169D}" srcOrd="1" destOrd="0" presId="urn:microsoft.com/office/officeart/2005/8/layout/hierarchy2"/>
    <dgm:cxn modelId="{B97B7F75-AA87-4935-A9B7-B10DB7155864}" type="presParOf" srcId="{6C7B9220-96C6-4728-ACCF-55246D89169D}" destId="{E4BBE3F7-9BD6-4A21-A7AE-98D80011BBEA}" srcOrd="0" destOrd="0" presId="urn:microsoft.com/office/officeart/2005/8/layout/hierarchy2"/>
    <dgm:cxn modelId="{30535913-63C2-4D06-B802-6C5F97ABCDF8}" type="presParOf" srcId="{E4BBE3F7-9BD6-4A21-A7AE-98D80011BBEA}" destId="{DDAA2801-F116-49FB-B4DB-E421035D94FD}" srcOrd="0" destOrd="0" presId="urn:microsoft.com/office/officeart/2005/8/layout/hierarchy2"/>
    <dgm:cxn modelId="{C885BE87-3949-49D1-8744-96D727A664BD}" type="presParOf" srcId="{6C7B9220-96C6-4728-ACCF-55246D89169D}" destId="{26E7B8F0-ABAD-4E60-8559-20E9512E0810}" srcOrd="1" destOrd="0" presId="urn:microsoft.com/office/officeart/2005/8/layout/hierarchy2"/>
    <dgm:cxn modelId="{E9050A3D-65A0-43B1-B482-D1541920BFF9}" type="presParOf" srcId="{26E7B8F0-ABAD-4E60-8559-20E9512E0810}" destId="{4479531D-7FA7-47C3-865F-53C91437BF31}" srcOrd="0" destOrd="0" presId="urn:microsoft.com/office/officeart/2005/8/layout/hierarchy2"/>
    <dgm:cxn modelId="{626499B7-17AD-4119-BA39-1A90D0969F40}" type="presParOf" srcId="{26E7B8F0-ABAD-4E60-8559-20E9512E0810}" destId="{22DA029D-9C38-4C8B-A7E6-ED07F4B27710}" srcOrd="1" destOrd="0" presId="urn:microsoft.com/office/officeart/2005/8/layout/hierarchy2"/>
    <dgm:cxn modelId="{9A1B8F33-B042-4D98-B40E-FE55D4C14BD0}" type="presParOf" srcId="{6C7B9220-96C6-4728-ACCF-55246D89169D}" destId="{EB08CAEC-724C-4FFC-A4E4-3755297329A3}" srcOrd="2" destOrd="0" presId="urn:microsoft.com/office/officeart/2005/8/layout/hierarchy2"/>
    <dgm:cxn modelId="{96AD73FF-B499-471D-AF81-689437D88314}" type="presParOf" srcId="{EB08CAEC-724C-4FFC-A4E4-3755297329A3}" destId="{8231B62E-2E3F-4C3D-9A64-B499542E167B}" srcOrd="0" destOrd="0" presId="urn:microsoft.com/office/officeart/2005/8/layout/hierarchy2"/>
    <dgm:cxn modelId="{DD5C487B-3BE9-4C95-A864-EC86CACAB216}" type="presParOf" srcId="{6C7B9220-96C6-4728-ACCF-55246D89169D}" destId="{7C0C1D10-29EE-4EA8-AC77-83DD7F8EC91C}" srcOrd="3" destOrd="0" presId="urn:microsoft.com/office/officeart/2005/8/layout/hierarchy2"/>
    <dgm:cxn modelId="{A5515CA6-345D-4D43-9E81-236A9809C030}" type="presParOf" srcId="{7C0C1D10-29EE-4EA8-AC77-83DD7F8EC91C}" destId="{E8B363B1-BBAC-4EE5-B056-3C7CEDCE6529}" srcOrd="0" destOrd="0" presId="urn:microsoft.com/office/officeart/2005/8/layout/hierarchy2"/>
    <dgm:cxn modelId="{C2C71F5E-8C01-4595-93DC-E20D7B1C88A6}" type="presParOf" srcId="{7C0C1D10-29EE-4EA8-AC77-83DD7F8EC91C}" destId="{BD62FE8F-6EEE-472F-B4BD-CBCF049B8552}" srcOrd="1" destOrd="0" presId="urn:microsoft.com/office/officeart/2005/8/layout/hierarchy2"/>
    <dgm:cxn modelId="{4504307A-5653-4977-9736-ADD98E2E7901}" type="presParOf" srcId="{6C7B9220-96C6-4728-ACCF-55246D89169D}" destId="{8B73F978-CCE7-4235-A75B-9ABDAB8AB798}" srcOrd="4" destOrd="0" presId="urn:microsoft.com/office/officeart/2005/8/layout/hierarchy2"/>
    <dgm:cxn modelId="{1F2CCDC7-E24B-406A-B6AC-8F037CA538DD}" type="presParOf" srcId="{8B73F978-CCE7-4235-A75B-9ABDAB8AB798}" destId="{C4345F13-55FD-4146-9449-F1F150182FAA}" srcOrd="0" destOrd="0" presId="urn:microsoft.com/office/officeart/2005/8/layout/hierarchy2"/>
    <dgm:cxn modelId="{8705C676-3097-4587-AA97-96B62DE25FA4}" type="presParOf" srcId="{6C7B9220-96C6-4728-ACCF-55246D89169D}" destId="{2D8088A0-FC19-4467-B416-DCC8F26F6A1A}" srcOrd="5" destOrd="0" presId="urn:microsoft.com/office/officeart/2005/8/layout/hierarchy2"/>
    <dgm:cxn modelId="{ABB0788A-9CB4-421D-BB5E-45E258405F11}" type="presParOf" srcId="{2D8088A0-FC19-4467-B416-DCC8F26F6A1A}" destId="{E491028E-2A0B-4688-B0F0-07323F2C32EA}" srcOrd="0" destOrd="0" presId="urn:microsoft.com/office/officeart/2005/8/layout/hierarchy2"/>
    <dgm:cxn modelId="{A276B341-467E-4FC6-9E91-82466B718DE3}" type="presParOf" srcId="{2D8088A0-FC19-4467-B416-DCC8F26F6A1A}" destId="{9D39BD0C-7452-4E0F-8F97-76D93EEBDB30}" srcOrd="1" destOrd="0" presId="urn:microsoft.com/office/officeart/2005/8/layout/hierarchy2"/>
    <dgm:cxn modelId="{25D9FD04-048E-43C5-B75C-2E4BF24670D5}" type="presParOf" srcId="{6C7B9220-96C6-4728-ACCF-55246D89169D}" destId="{AA4A4290-63C1-46B3-94ED-FB0C31F9AEF1}" srcOrd="6" destOrd="0" presId="urn:microsoft.com/office/officeart/2005/8/layout/hierarchy2"/>
    <dgm:cxn modelId="{1CB55A45-BA0E-41E6-96E6-B250C4718B7B}" type="presParOf" srcId="{AA4A4290-63C1-46B3-94ED-FB0C31F9AEF1}" destId="{7787D49B-C6EE-4775-A240-BC64BD5EDF76}" srcOrd="0" destOrd="0" presId="urn:microsoft.com/office/officeart/2005/8/layout/hierarchy2"/>
    <dgm:cxn modelId="{79EBC634-4291-4DD9-959D-81D1ABA45319}" type="presParOf" srcId="{6C7B9220-96C6-4728-ACCF-55246D89169D}" destId="{43B31CFD-D6EA-4285-BF9D-2C6DAA7EEE67}" srcOrd="7" destOrd="0" presId="urn:microsoft.com/office/officeart/2005/8/layout/hierarchy2"/>
    <dgm:cxn modelId="{12EB7EBD-8117-4E4E-B8C4-5D2DDAC29BBF}" type="presParOf" srcId="{43B31CFD-D6EA-4285-BF9D-2C6DAA7EEE67}" destId="{B865CCAC-9F17-4162-8429-488914F830B9}" srcOrd="0" destOrd="0" presId="urn:microsoft.com/office/officeart/2005/8/layout/hierarchy2"/>
    <dgm:cxn modelId="{B95EE72A-70A7-4C3D-8E69-1E56C13169B3}" type="presParOf" srcId="{43B31CFD-D6EA-4285-BF9D-2C6DAA7EEE67}" destId="{225874DF-A118-495E-BFEF-DD05D8BAD1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8AFA1E-878D-4056-8C41-A5A5945AA892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54281E8A-FD9F-493F-B138-38FE463BE738}">
      <dgm:prSet phldrT="[Tekst]" custT="1"/>
      <dgm:spPr/>
      <dgm:t>
        <a:bodyPr/>
        <a:lstStyle/>
        <a:p>
          <a:r>
            <a:rPr lang="nl-NL" sz="1800" b="1" dirty="0">
              <a:latin typeface="Cocogoose Pro" panose="02000503020000020004" pitchFamily="2" charset="0"/>
            </a:rPr>
            <a:t>STEM   </a:t>
          </a:r>
        </a:p>
        <a:p>
          <a:r>
            <a:rPr lang="nl-NL" sz="1800" b="1" dirty="0">
              <a:latin typeface="Cocogoose Pro" panose="02000503020000020004" pitchFamily="2" charset="0"/>
            </a:rPr>
            <a:t> DUBBELE FINALITEIT </a:t>
          </a:r>
        </a:p>
        <a:p>
          <a:r>
            <a:rPr lang="nl-NL" sz="1800" b="1" dirty="0">
              <a:latin typeface="+mj-lt"/>
            </a:rPr>
            <a:t>3</a:t>
          </a:r>
          <a:r>
            <a:rPr lang="nl-NL" sz="1800" b="1" baseline="30000" dirty="0">
              <a:latin typeface="+mj-lt"/>
            </a:rPr>
            <a:t>DE</a:t>
          </a:r>
          <a:r>
            <a:rPr lang="nl-NL" sz="1800" b="1" dirty="0">
              <a:latin typeface="+mj-lt"/>
            </a:rPr>
            <a:t> GRAAD</a:t>
          </a:r>
        </a:p>
      </dgm:t>
    </dgm:pt>
    <dgm:pt modelId="{5D11B202-82DD-4B74-8E3F-B96BD10C7C8F}" type="parTrans" cxnId="{84C54AFA-9F8E-4A89-8B88-4515246E8F04}">
      <dgm:prSet/>
      <dgm:spPr/>
      <dgm:t>
        <a:bodyPr/>
        <a:lstStyle/>
        <a:p>
          <a:endParaRPr lang="nl-NL"/>
        </a:p>
      </dgm:t>
    </dgm:pt>
    <dgm:pt modelId="{172CC4B3-3FB2-4E01-9CF3-2502F54D44A5}" type="sibTrans" cxnId="{84C54AFA-9F8E-4A89-8B88-4515246E8F04}">
      <dgm:prSet/>
      <dgm:spPr/>
      <dgm:t>
        <a:bodyPr/>
        <a:lstStyle/>
        <a:p>
          <a:endParaRPr lang="nl-NL"/>
        </a:p>
      </dgm:t>
    </dgm:pt>
    <dgm:pt modelId="{73908822-E6A8-484D-A829-CF747BF8D225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Elektromechanische technieken</a:t>
          </a:r>
        </a:p>
      </dgm:t>
    </dgm:pt>
    <dgm:pt modelId="{2064C8B8-10C0-4DBB-817E-6C2B3E13D457}" type="parTrans" cxnId="{61BC4B21-87A7-448A-BA6D-48657A0A3A5E}">
      <dgm:prSet/>
      <dgm:spPr/>
      <dgm:t>
        <a:bodyPr/>
        <a:lstStyle/>
        <a:p>
          <a:endParaRPr lang="nl-NL"/>
        </a:p>
      </dgm:t>
    </dgm:pt>
    <dgm:pt modelId="{368D15DD-F381-45B8-B70B-A85F1B9EE8F8}" type="sibTrans" cxnId="{61BC4B21-87A7-448A-BA6D-48657A0A3A5E}">
      <dgm:prSet/>
      <dgm:spPr/>
      <dgm:t>
        <a:bodyPr/>
        <a:lstStyle/>
        <a:p>
          <a:endParaRPr lang="nl-NL"/>
        </a:p>
      </dgm:t>
    </dgm:pt>
    <dgm:pt modelId="{F5F2FD70-1B8D-49B1-A989-8772FAD2AF8B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Elektrotechnieken</a:t>
          </a:r>
        </a:p>
      </dgm:t>
    </dgm:pt>
    <dgm:pt modelId="{9F1B3456-DB8D-4947-858A-11752BA86D53}" type="parTrans" cxnId="{F77D84C0-BCB0-495C-B5F1-2AE8ABB44689}">
      <dgm:prSet/>
      <dgm:spPr/>
      <dgm:t>
        <a:bodyPr/>
        <a:lstStyle/>
        <a:p>
          <a:endParaRPr lang="nl-NL"/>
        </a:p>
      </dgm:t>
    </dgm:pt>
    <dgm:pt modelId="{249EE036-5515-4C88-AE81-2DC7B895C471}" type="sibTrans" cxnId="{F77D84C0-BCB0-495C-B5F1-2AE8ABB44689}">
      <dgm:prSet/>
      <dgm:spPr/>
      <dgm:t>
        <a:bodyPr/>
        <a:lstStyle/>
        <a:p>
          <a:endParaRPr lang="nl-NL"/>
        </a:p>
      </dgm:t>
    </dgm:pt>
    <dgm:pt modelId="{A68F4D53-AD57-4E79-AD29-0FE453358DA6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Autotechnieken</a:t>
          </a:r>
        </a:p>
      </dgm:t>
    </dgm:pt>
    <dgm:pt modelId="{0351ECA9-7E59-4575-A906-7043FB467B6A}" type="parTrans" cxnId="{B30CADC0-F67B-4638-818E-7B827B07AE6A}">
      <dgm:prSet/>
      <dgm:spPr/>
      <dgm:t>
        <a:bodyPr/>
        <a:lstStyle/>
        <a:p>
          <a:endParaRPr lang="nl-NL"/>
        </a:p>
      </dgm:t>
    </dgm:pt>
    <dgm:pt modelId="{BC61E37A-4BA0-485B-B4E3-46DA26F38954}" type="sibTrans" cxnId="{B30CADC0-F67B-4638-818E-7B827B07AE6A}">
      <dgm:prSet/>
      <dgm:spPr/>
      <dgm:t>
        <a:bodyPr/>
        <a:lstStyle/>
        <a:p>
          <a:endParaRPr lang="nl-NL"/>
        </a:p>
      </dgm:t>
    </dgm:pt>
    <dgm:pt modelId="{BCA57E7A-275C-4E0E-8004-9901B3343EC4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nl-NL" sz="1400" b="1" dirty="0">
              <a:latin typeface="Cocogoose Pro" panose="02000503020000020004" pitchFamily="2" charset="0"/>
            </a:rPr>
            <a:t>Biotechnologische en chemische technieken</a:t>
          </a:r>
        </a:p>
      </dgm:t>
    </dgm:pt>
    <dgm:pt modelId="{F78A7CC8-21D8-49D6-8589-4A55991210D6}" type="parTrans" cxnId="{21D2037E-96BA-40E0-B69C-6BD962E6E27C}">
      <dgm:prSet/>
      <dgm:spPr/>
      <dgm:t>
        <a:bodyPr/>
        <a:lstStyle/>
        <a:p>
          <a:endParaRPr lang="nl-NL"/>
        </a:p>
      </dgm:t>
    </dgm:pt>
    <dgm:pt modelId="{A268ED1A-8FA1-4F37-B9EE-58305060D5E8}" type="sibTrans" cxnId="{21D2037E-96BA-40E0-B69C-6BD962E6E27C}">
      <dgm:prSet/>
      <dgm:spPr/>
      <dgm:t>
        <a:bodyPr/>
        <a:lstStyle/>
        <a:p>
          <a:endParaRPr lang="nl-NL"/>
        </a:p>
      </dgm:t>
    </dgm:pt>
    <dgm:pt modelId="{6A5BE154-93EB-4949-8BB6-8F0D1288BDA4}" type="pres">
      <dgm:prSet presAssocID="{AE8AFA1E-878D-4056-8C41-A5A5945AA8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D4C3CE-3748-4C64-8F13-6A4BDF8A6278}" type="pres">
      <dgm:prSet presAssocID="{54281E8A-FD9F-493F-B138-38FE463BE738}" presName="hierRoot1" presStyleCnt="0">
        <dgm:presLayoutVars>
          <dgm:hierBranch val="init"/>
        </dgm:presLayoutVars>
      </dgm:prSet>
      <dgm:spPr/>
    </dgm:pt>
    <dgm:pt modelId="{927C5F66-FC4D-4A09-80F5-FD4A074B2DEF}" type="pres">
      <dgm:prSet presAssocID="{54281E8A-FD9F-493F-B138-38FE463BE738}" presName="rootComposite1" presStyleCnt="0"/>
      <dgm:spPr/>
    </dgm:pt>
    <dgm:pt modelId="{B6DFB044-4F80-46AA-92BD-09816224F40A}" type="pres">
      <dgm:prSet presAssocID="{54281E8A-FD9F-493F-B138-38FE463BE738}" presName="rootText1" presStyleLbl="node0" presStyleIdx="0" presStyleCnt="1" custScaleX="109673" custScaleY="205876">
        <dgm:presLayoutVars>
          <dgm:chPref val="3"/>
        </dgm:presLayoutVars>
      </dgm:prSet>
      <dgm:spPr/>
    </dgm:pt>
    <dgm:pt modelId="{D143ABA8-54D6-421F-8216-28BD70E83260}" type="pres">
      <dgm:prSet presAssocID="{54281E8A-FD9F-493F-B138-38FE463BE738}" presName="rootConnector1" presStyleLbl="node1" presStyleIdx="0" presStyleCnt="0"/>
      <dgm:spPr/>
    </dgm:pt>
    <dgm:pt modelId="{1D720CBF-DE47-438B-846E-91F16A084330}" type="pres">
      <dgm:prSet presAssocID="{54281E8A-FD9F-493F-B138-38FE463BE738}" presName="hierChild2" presStyleCnt="0"/>
      <dgm:spPr/>
    </dgm:pt>
    <dgm:pt modelId="{E02B3875-FE3E-46DB-B6EB-C035A6CB250A}" type="pres">
      <dgm:prSet presAssocID="{2064C8B8-10C0-4DBB-817E-6C2B3E13D457}" presName="Name37" presStyleLbl="parChTrans1D2" presStyleIdx="0" presStyleCnt="4"/>
      <dgm:spPr/>
    </dgm:pt>
    <dgm:pt modelId="{25011FAB-AEFC-499A-9FA6-10F9FDDE5909}" type="pres">
      <dgm:prSet presAssocID="{73908822-E6A8-484D-A829-CF747BF8D225}" presName="hierRoot2" presStyleCnt="0">
        <dgm:presLayoutVars>
          <dgm:hierBranch val="init"/>
        </dgm:presLayoutVars>
      </dgm:prSet>
      <dgm:spPr/>
    </dgm:pt>
    <dgm:pt modelId="{0708E8B2-D5EA-438B-A0FE-B9F62808D7B9}" type="pres">
      <dgm:prSet presAssocID="{73908822-E6A8-484D-A829-CF747BF8D225}" presName="rootComposite" presStyleCnt="0"/>
      <dgm:spPr/>
    </dgm:pt>
    <dgm:pt modelId="{59020DAA-2DE6-4551-96C2-DC0BE9B65BAF}" type="pres">
      <dgm:prSet presAssocID="{73908822-E6A8-484D-A829-CF747BF8D225}" presName="rootText" presStyleLbl="node2" presStyleIdx="0" presStyleCnt="4" custScaleY="137779">
        <dgm:presLayoutVars>
          <dgm:chPref val="3"/>
        </dgm:presLayoutVars>
      </dgm:prSet>
      <dgm:spPr/>
    </dgm:pt>
    <dgm:pt modelId="{912534C1-DE95-4CF4-9713-A9AA37347A1A}" type="pres">
      <dgm:prSet presAssocID="{73908822-E6A8-484D-A829-CF747BF8D225}" presName="rootConnector" presStyleLbl="node2" presStyleIdx="0" presStyleCnt="4"/>
      <dgm:spPr/>
    </dgm:pt>
    <dgm:pt modelId="{A60D1D9B-9128-4176-A13A-625C6B46B3A0}" type="pres">
      <dgm:prSet presAssocID="{73908822-E6A8-484D-A829-CF747BF8D225}" presName="hierChild4" presStyleCnt="0"/>
      <dgm:spPr/>
    </dgm:pt>
    <dgm:pt modelId="{139D6228-A59B-47E5-9281-C1FA93830520}" type="pres">
      <dgm:prSet presAssocID="{73908822-E6A8-484D-A829-CF747BF8D225}" presName="hierChild5" presStyleCnt="0"/>
      <dgm:spPr/>
    </dgm:pt>
    <dgm:pt modelId="{86AA5F11-35FC-4A8E-9EEA-F98AE17AEC8C}" type="pres">
      <dgm:prSet presAssocID="{0351ECA9-7E59-4575-A906-7043FB467B6A}" presName="Name37" presStyleLbl="parChTrans1D2" presStyleIdx="1" presStyleCnt="4"/>
      <dgm:spPr/>
    </dgm:pt>
    <dgm:pt modelId="{ACECF290-0CB4-486C-96F3-1CB839A738F6}" type="pres">
      <dgm:prSet presAssocID="{A68F4D53-AD57-4E79-AD29-0FE453358DA6}" presName="hierRoot2" presStyleCnt="0">
        <dgm:presLayoutVars>
          <dgm:hierBranch val="init"/>
        </dgm:presLayoutVars>
      </dgm:prSet>
      <dgm:spPr/>
    </dgm:pt>
    <dgm:pt modelId="{D67D91CE-D88F-45FF-B530-A6ED6721E6C5}" type="pres">
      <dgm:prSet presAssocID="{A68F4D53-AD57-4E79-AD29-0FE453358DA6}" presName="rootComposite" presStyleCnt="0"/>
      <dgm:spPr/>
    </dgm:pt>
    <dgm:pt modelId="{6AA0AF54-5B3C-421B-81E5-39E621AA70AE}" type="pres">
      <dgm:prSet presAssocID="{A68F4D53-AD57-4E79-AD29-0FE453358DA6}" presName="rootText" presStyleLbl="node2" presStyleIdx="1" presStyleCnt="4">
        <dgm:presLayoutVars>
          <dgm:chPref val="3"/>
        </dgm:presLayoutVars>
      </dgm:prSet>
      <dgm:spPr/>
    </dgm:pt>
    <dgm:pt modelId="{8D306747-6860-4633-A803-C7D69760C31F}" type="pres">
      <dgm:prSet presAssocID="{A68F4D53-AD57-4E79-AD29-0FE453358DA6}" presName="rootConnector" presStyleLbl="node2" presStyleIdx="1" presStyleCnt="4"/>
      <dgm:spPr/>
    </dgm:pt>
    <dgm:pt modelId="{88AF7619-09B9-4D07-AEFD-B2309A3D0C1D}" type="pres">
      <dgm:prSet presAssocID="{A68F4D53-AD57-4E79-AD29-0FE453358DA6}" presName="hierChild4" presStyleCnt="0"/>
      <dgm:spPr/>
    </dgm:pt>
    <dgm:pt modelId="{AE26CDAB-E5C6-41D5-97BA-A9A351D117E3}" type="pres">
      <dgm:prSet presAssocID="{A68F4D53-AD57-4E79-AD29-0FE453358DA6}" presName="hierChild5" presStyleCnt="0"/>
      <dgm:spPr/>
    </dgm:pt>
    <dgm:pt modelId="{632E498D-FEDD-4176-AD05-46FCF7CC8EE0}" type="pres">
      <dgm:prSet presAssocID="{9F1B3456-DB8D-4947-858A-11752BA86D53}" presName="Name37" presStyleLbl="parChTrans1D2" presStyleIdx="2" presStyleCnt="4"/>
      <dgm:spPr/>
    </dgm:pt>
    <dgm:pt modelId="{F089B204-6CB6-4169-A06D-3A5FD6E2E1FD}" type="pres">
      <dgm:prSet presAssocID="{F5F2FD70-1B8D-49B1-A989-8772FAD2AF8B}" presName="hierRoot2" presStyleCnt="0">
        <dgm:presLayoutVars>
          <dgm:hierBranch val="init"/>
        </dgm:presLayoutVars>
      </dgm:prSet>
      <dgm:spPr/>
    </dgm:pt>
    <dgm:pt modelId="{903285B4-FFB9-47BC-9493-CBE3BCE927FF}" type="pres">
      <dgm:prSet presAssocID="{F5F2FD70-1B8D-49B1-A989-8772FAD2AF8B}" presName="rootComposite" presStyleCnt="0"/>
      <dgm:spPr/>
    </dgm:pt>
    <dgm:pt modelId="{76614621-FCF3-4B45-845F-035310ADAD66}" type="pres">
      <dgm:prSet presAssocID="{F5F2FD70-1B8D-49B1-A989-8772FAD2AF8B}" presName="rootText" presStyleLbl="node2" presStyleIdx="2" presStyleCnt="4" custScaleY="137779">
        <dgm:presLayoutVars>
          <dgm:chPref val="3"/>
        </dgm:presLayoutVars>
      </dgm:prSet>
      <dgm:spPr/>
    </dgm:pt>
    <dgm:pt modelId="{6B4B350F-74CC-4FA4-B0A0-D37BE4DC70F9}" type="pres">
      <dgm:prSet presAssocID="{F5F2FD70-1B8D-49B1-A989-8772FAD2AF8B}" presName="rootConnector" presStyleLbl="node2" presStyleIdx="2" presStyleCnt="4"/>
      <dgm:spPr/>
    </dgm:pt>
    <dgm:pt modelId="{E82B94E3-9636-4D7B-9CC3-0B18B3679936}" type="pres">
      <dgm:prSet presAssocID="{F5F2FD70-1B8D-49B1-A989-8772FAD2AF8B}" presName="hierChild4" presStyleCnt="0"/>
      <dgm:spPr/>
    </dgm:pt>
    <dgm:pt modelId="{FFD4D183-9F5E-416D-88B9-A166BD310B48}" type="pres">
      <dgm:prSet presAssocID="{F5F2FD70-1B8D-49B1-A989-8772FAD2AF8B}" presName="hierChild5" presStyleCnt="0"/>
      <dgm:spPr/>
    </dgm:pt>
    <dgm:pt modelId="{892D5C48-DEF7-4ED9-AE06-D6F3C0969A8D}" type="pres">
      <dgm:prSet presAssocID="{F78A7CC8-21D8-49D6-8589-4A55991210D6}" presName="Name37" presStyleLbl="parChTrans1D2" presStyleIdx="3" presStyleCnt="4"/>
      <dgm:spPr/>
    </dgm:pt>
    <dgm:pt modelId="{18906124-73F4-4DF4-B798-CDD52C501353}" type="pres">
      <dgm:prSet presAssocID="{BCA57E7A-275C-4E0E-8004-9901B3343EC4}" presName="hierRoot2" presStyleCnt="0">
        <dgm:presLayoutVars>
          <dgm:hierBranch val="init"/>
        </dgm:presLayoutVars>
      </dgm:prSet>
      <dgm:spPr/>
    </dgm:pt>
    <dgm:pt modelId="{FA444E48-6646-4A5E-BD07-A93F2A9EBA7C}" type="pres">
      <dgm:prSet presAssocID="{BCA57E7A-275C-4E0E-8004-9901B3343EC4}" presName="rootComposite" presStyleCnt="0"/>
      <dgm:spPr/>
    </dgm:pt>
    <dgm:pt modelId="{13406C14-E27C-4DC6-91F2-195CB0A897DF}" type="pres">
      <dgm:prSet presAssocID="{BCA57E7A-275C-4E0E-8004-9901B3343EC4}" presName="rootText" presStyleLbl="node2" presStyleIdx="3" presStyleCnt="4">
        <dgm:presLayoutVars>
          <dgm:chPref val="3"/>
        </dgm:presLayoutVars>
      </dgm:prSet>
      <dgm:spPr/>
    </dgm:pt>
    <dgm:pt modelId="{0683FDA6-DF4B-4061-BA97-D46D4220337C}" type="pres">
      <dgm:prSet presAssocID="{BCA57E7A-275C-4E0E-8004-9901B3343EC4}" presName="rootConnector" presStyleLbl="node2" presStyleIdx="3" presStyleCnt="4"/>
      <dgm:spPr/>
    </dgm:pt>
    <dgm:pt modelId="{231667B1-9513-46CD-9150-1D5A7AC2D114}" type="pres">
      <dgm:prSet presAssocID="{BCA57E7A-275C-4E0E-8004-9901B3343EC4}" presName="hierChild4" presStyleCnt="0"/>
      <dgm:spPr/>
    </dgm:pt>
    <dgm:pt modelId="{CB649E41-A036-4DF7-AB98-90D1A8B5C6DB}" type="pres">
      <dgm:prSet presAssocID="{BCA57E7A-275C-4E0E-8004-9901B3343EC4}" presName="hierChild5" presStyleCnt="0"/>
      <dgm:spPr/>
    </dgm:pt>
    <dgm:pt modelId="{4948139A-3252-4758-BF62-46613590958E}" type="pres">
      <dgm:prSet presAssocID="{54281E8A-FD9F-493F-B138-38FE463BE738}" presName="hierChild3" presStyleCnt="0"/>
      <dgm:spPr/>
    </dgm:pt>
  </dgm:ptLst>
  <dgm:cxnLst>
    <dgm:cxn modelId="{3808CE10-6A36-4128-BAAF-C094BBF2FCD9}" type="presOf" srcId="{A68F4D53-AD57-4E79-AD29-0FE453358DA6}" destId="{6AA0AF54-5B3C-421B-81E5-39E621AA70AE}" srcOrd="0" destOrd="0" presId="urn:microsoft.com/office/officeart/2005/8/layout/orgChart1"/>
    <dgm:cxn modelId="{845C9913-46B1-43D6-8873-FC2DE49F8785}" type="presOf" srcId="{BCA57E7A-275C-4E0E-8004-9901B3343EC4}" destId="{0683FDA6-DF4B-4061-BA97-D46D4220337C}" srcOrd="1" destOrd="0" presId="urn:microsoft.com/office/officeart/2005/8/layout/orgChart1"/>
    <dgm:cxn modelId="{61BC4B21-87A7-448A-BA6D-48657A0A3A5E}" srcId="{54281E8A-FD9F-493F-B138-38FE463BE738}" destId="{73908822-E6A8-484D-A829-CF747BF8D225}" srcOrd="0" destOrd="0" parTransId="{2064C8B8-10C0-4DBB-817E-6C2B3E13D457}" sibTransId="{368D15DD-F381-45B8-B70B-A85F1B9EE8F8}"/>
    <dgm:cxn modelId="{59ABF041-84D2-4635-BE25-654061DCFB5C}" type="presOf" srcId="{2064C8B8-10C0-4DBB-817E-6C2B3E13D457}" destId="{E02B3875-FE3E-46DB-B6EB-C035A6CB250A}" srcOrd="0" destOrd="0" presId="urn:microsoft.com/office/officeart/2005/8/layout/orgChart1"/>
    <dgm:cxn modelId="{58810E64-C330-47DA-BEC6-DC21D8AD2907}" type="presOf" srcId="{0351ECA9-7E59-4575-A906-7043FB467B6A}" destId="{86AA5F11-35FC-4A8E-9EEA-F98AE17AEC8C}" srcOrd="0" destOrd="0" presId="urn:microsoft.com/office/officeart/2005/8/layout/orgChart1"/>
    <dgm:cxn modelId="{D138316D-C8F4-4334-BB20-CC85247C6AF2}" type="presOf" srcId="{73908822-E6A8-484D-A829-CF747BF8D225}" destId="{912534C1-DE95-4CF4-9713-A9AA37347A1A}" srcOrd="1" destOrd="0" presId="urn:microsoft.com/office/officeart/2005/8/layout/orgChart1"/>
    <dgm:cxn modelId="{56FA3D6F-6E95-4DDD-B808-ADE8C7680296}" type="presOf" srcId="{A68F4D53-AD57-4E79-AD29-0FE453358DA6}" destId="{8D306747-6860-4633-A803-C7D69760C31F}" srcOrd="1" destOrd="0" presId="urn:microsoft.com/office/officeart/2005/8/layout/orgChart1"/>
    <dgm:cxn modelId="{F1C18F6F-9D10-4824-BA84-DB8E961B62D4}" type="presOf" srcId="{9F1B3456-DB8D-4947-858A-11752BA86D53}" destId="{632E498D-FEDD-4176-AD05-46FCF7CC8EE0}" srcOrd="0" destOrd="0" presId="urn:microsoft.com/office/officeart/2005/8/layout/orgChart1"/>
    <dgm:cxn modelId="{5DE7D070-44E9-449C-AD78-E7B1095DBD41}" type="presOf" srcId="{73908822-E6A8-484D-A829-CF747BF8D225}" destId="{59020DAA-2DE6-4551-96C2-DC0BE9B65BAF}" srcOrd="0" destOrd="0" presId="urn:microsoft.com/office/officeart/2005/8/layout/orgChart1"/>
    <dgm:cxn modelId="{21D2037E-96BA-40E0-B69C-6BD962E6E27C}" srcId="{54281E8A-FD9F-493F-B138-38FE463BE738}" destId="{BCA57E7A-275C-4E0E-8004-9901B3343EC4}" srcOrd="3" destOrd="0" parTransId="{F78A7CC8-21D8-49D6-8589-4A55991210D6}" sibTransId="{A268ED1A-8FA1-4F37-B9EE-58305060D5E8}"/>
    <dgm:cxn modelId="{2A31DC8B-475A-4CFC-A561-C096337D2206}" type="presOf" srcId="{54281E8A-FD9F-493F-B138-38FE463BE738}" destId="{D143ABA8-54D6-421F-8216-28BD70E83260}" srcOrd="1" destOrd="0" presId="urn:microsoft.com/office/officeart/2005/8/layout/orgChart1"/>
    <dgm:cxn modelId="{E666249D-D88F-41B5-B2B0-81C410CDEF8E}" type="presOf" srcId="{F5F2FD70-1B8D-49B1-A989-8772FAD2AF8B}" destId="{76614621-FCF3-4B45-845F-035310ADAD66}" srcOrd="0" destOrd="0" presId="urn:microsoft.com/office/officeart/2005/8/layout/orgChart1"/>
    <dgm:cxn modelId="{4666A19E-F4AE-40C6-9013-C3C74DE3EF03}" type="presOf" srcId="{54281E8A-FD9F-493F-B138-38FE463BE738}" destId="{B6DFB044-4F80-46AA-92BD-09816224F40A}" srcOrd="0" destOrd="0" presId="urn:microsoft.com/office/officeart/2005/8/layout/orgChart1"/>
    <dgm:cxn modelId="{D65EF2BB-BCC0-48A1-82A6-0CE0DEB96F31}" type="presOf" srcId="{F5F2FD70-1B8D-49B1-A989-8772FAD2AF8B}" destId="{6B4B350F-74CC-4FA4-B0A0-D37BE4DC70F9}" srcOrd="1" destOrd="0" presId="urn:microsoft.com/office/officeart/2005/8/layout/orgChart1"/>
    <dgm:cxn modelId="{F77D84C0-BCB0-495C-B5F1-2AE8ABB44689}" srcId="{54281E8A-FD9F-493F-B138-38FE463BE738}" destId="{F5F2FD70-1B8D-49B1-A989-8772FAD2AF8B}" srcOrd="2" destOrd="0" parTransId="{9F1B3456-DB8D-4947-858A-11752BA86D53}" sibTransId="{249EE036-5515-4C88-AE81-2DC7B895C471}"/>
    <dgm:cxn modelId="{B30CADC0-F67B-4638-818E-7B827B07AE6A}" srcId="{54281E8A-FD9F-493F-B138-38FE463BE738}" destId="{A68F4D53-AD57-4E79-AD29-0FE453358DA6}" srcOrd="1" destOrd="0" parTransId="{0351ECA9-7E59-4575-A906-7043FB467B6A}" sibTransId="{BC61E37A-4BA0-485B-B4E3-46DA26F38954}"/>
    <dgm:cxn modelId="{79D94BC1-3BC9-4C99-9A97-7F3FC7E1646A}" type="presOf" srcId="{F78A7CC8-21D8-49D6-8589-4A55991210D6}" destId="{892D5C48-DEF7-4ED9-AE06-D6F3C0969A8D}" srcOrd="0" destOrd="0" presId="urn:microsoft.com/office/officeart/2005/8/layout/orgChart1"/>
    <dgm:cxn modelId="{5E206CD9-778F-4F5C-BB3B-A7516DE1DE7D}" type="presOf" srcId="{AE8AFA1E-878D-4056-8C41-A5A5945AA892}" destId="{6A5BE154-93EB-4949-8BB6-8F0D1288BDA4}" srcOrd="0" destOrd="0" presId="urn:microsoft.com/office/officeart/2005/8/layout/orgChart1"/>
    <dgm:cxn modelId="{B65180EB-9C0E-4BBB-918F-9B177ACFD3FC}" type="presOf" srcId="{BCA57E7A-275C-4E0E-8004-9901B3343EC4}" destId="{13406C14-E27C-4DC6-91F2-195CB0A897DF}" srcOrd="0" destOrd="0" presId="urn:microsoft.com/office/officeart/2005/8/layout/orgChart1"/>
    <dgm:cxn modelId="{84C54AFA-9F8E-4A89-8B88-4515246E8F04}" srcId="{AE8AFA1E-878D-4056-8C41-A5A5945AA892}" destId="{54281E8A-FD9F-493F-B138-38FE463BE738}" srcOrd="0" destOrd="0" parTransId="{5D11B202-82DD-4B74-8E3F-B96BD10C7C8F}" sibTransId="{172CC4B3-3FB2-4E01-9CF3-2502F54D44A5}"/>
    <dgm:cxn modelId="{6A811DE0-2C50-47DE-ADA9-4C3E1B544276}" type="presParOf" srcId="{6A5BE154-93EB-4949-8BB6-8F0D1288BDA4}" destId="{8ED4C3CE-3748-4C64-8F13-6A4BDF8A6278}" srcOrd="0" destOrd="0" presId="urn:microsoft.com/office/officeart/2005/8/layout/orgChart1"/>
    <dgm:cxn modelId="{D930BBD5-6C36-4A04-97D7-E1A153787153}" type="presParOf" srcId="{8ED4C3CE-3748-4C64-8F13-6A4BDF8A6278}" destId="{927C5F66-FC4D-4A09-80F5-FD4A074B2DEF}" srcOrd="0" destOrd="0" presId="urn:microsoft.com/office/officeart/2005/8/layout/orgChart1"/>
    <dgm:cxn modelId="{D1E82944-4470-453A-9794-0DFECA9210FB}" type="presParOf" srcId="{927C5F66-FC4D-4A09-80F5-FD4A074B2DEF}" destId="{B6DFB044-4F80-46AA-92BD-09816224F40A}" srcOrd="0" destOrd="0" presId="urn:microsoft.com/office/officeart/2005/8/layout/orgChart1"/>
    <dgm:cxn modelId="{91C53BF4-A9A8-4718-9B88-D198FE7559A5}" type="presParOf" srcId="{927C5F66-FC4D-4A09-80F5-FD4A074B2DEF}" destId="{D143ABA8-54D6-421F-8216-28BD70E83260}" srcOrd="1" destOrd="0" presId="urn:microsoft.com/office/officeart/2005/8/layout/orgChart1"/>
    <dgm:cxn modelId="{3F48F419-2E84-4C02-957A-4941D2B2C799}" type="presParOf" srcId="{8ED4C3CE-3748-4C64-8F13-6A4BDF8A6278}" destId="{1D720CBF-DE47-438B-846E-91F16A084330}" srcOrd="1" destOrd="0" presId="urn:microsoft.com/office/officeart/2005/8/layout/orgChart1"/>
    <dgm:cxn modelId="{AAC3C67A-0972-4494-B4BB-8C6520658B04}" type="presParOf" srcId="{1D720CBF-DE47-438B-846E-91F16A084330}" destId="{E02B3875-FE3E-46DB-B6EB-C035A6CB250A}" srcOrd="0" destOrd="0" presId="urn:microsoft.com/office/officeart/2005/8/layout/orgChart1"/>
    <dgm:cxn modelId="{6D3B4E02-42DF-40D7-8629-9996B9FEF258}" type="presParOf" srcId="{1D720CBF-DE47-438B-846E-91F16A084330}" destId="{25011FAB-AEFC-499A-9FA6-10F9FDDE5909}" srcOrd="1" destOrd="0" presId="urn:microsoft.com/office/officeart/2005/8/layout/orgChart1"/>
    <dgm:cxn modelId="{02C1B80C-1AE2-4DBD-9523-2961DB3F5F5F}" type="presParOf" srcId="{25011FAB-AEFC-499A-9FA6-10F9FDDE5909}" destId="{0708E8B2-D5EA-438B-A0FE-B9F62808D7B9}" srcOrd="0" destOrd="0" presId="urn:microsoft.com/office/officeart/2005/8/layout/orgChart1"/>
    <dgm:cxn modelId="{C3B7DA64-56AB-45C3-B997-C608DA22D376}" type="presParOf" srcId="{0708E8B2-D5EA-438B-A0FE-B9F62808D7B9}" destId="{59020DAA-2DE6-4551-96C2-DC0BE9B65BAF}" srcOrd="0" destOrd="0" presId="urn:microsoft.com/office/officeart/2005/8/layout/orgChart1"/>
    <dgm:cxn modelId="{F55474A0-1FD4-4DB0-B08D-03DA423DDA01}" type="presParOf" srcId="{0708E8B2-D5EA-438B-A0FE-B9F62808D7B9}" destId="{912534C1-DE95-4CF4-9713-A9AA37347A1A}" srcOrd="1" destOrd="0" presId="urn:microsoft.com/office/officeart/2005/8/layout/orgChart1"/>
    <dgm:cxn modelId="{B45CFB6B-3C18-4FC1-9EF2-A1E8751F121D}" type="presParOf" srcId="{25011FAB-AEFC-499A-9FA6-10F9FDDE5909}" destId="{A60D1D9B-9128-4176-A13A-625C6B46B3A0}" srcOrd="1" destOrd="0" presId="urn:microsoft.com/office/officeart/2005/8/layout/orgChart1"/>
    <dgm:cxn modelId="{AA9B5076-4816-4AD3-873A-D7452B464EB5}" type="presParOf" srcId="{25011FAB-AEFC-499A-9FA6-10F9FDDE5909}" destId="{139D6228-A59B-47E5-9281-C1FA93830520}" srcOrd="2" destOrd="0" presId="urn:microsoft.com/office/officeart/2005/8/layout/orgChart1"/>
    <dgm:cxn modelId="{1F26ACD5-C6DD-437E-BD12-944C6CD7D2BD}" type="presParOf" srcId="{1D720CBF-DE47-438B-846E-91F16A084330}" destId="{86AA5F11-35FC-4A8E-9EEA-F98AE17AEC8C}" srcOrd="2" destOrd="0" presId="urn:microsoft.com/office/officeart/2005/8/layout/orgChart1"/>
    <dgm:cxn modelId="{F660FB00-2C00-4C86-B094-E6D9D92F3EB3}" type="presParOf" srcId="{1D720CBF-DE47-438B-846E-91F16A084330}" destId="{ACECF290-0CB4-486C-96F3-1CB839A738F6}" srcOrd="3" destOrd="0" presId="urn:microsoft.com/office/officeart/2005/8/layout/orgChart1"/>
    <dgm:cxn modelId="{55E91374-150C-40B7-A9C6-5F27B3C08B2E}" type="presParOf" srcId="{ACECF290-0CB4-486C-96F3-1CB839A738F6}" destId="{D67D91CE-D88F-45FF-B530-A6ED6721E6C5}" srcOrd="0" destOrd="0" presId="urn:microsoft.com/office/officeart/2005/8/layout/orgChart1"/>
    <dgm:cxn modelId="{A7F35627-B2C5-450E-9FD8-6DAC83C19A6B}" type="presParOf" srcId="{D67D91CE-D88F-45FF-B530-A6ED6721E6C5}" destId="{6AA0AF54-5B3C-421B-81E5-39E621AA70AE}" srcOrd="0" destOrd="0" presId="urn:microsoft.com/office/officeart/2005/8/layout/orgChart1"/>
    <dgm:cxn modelId="{E47C422E-B979-4933-84E5-1A9EF51FB4B3}" type="presParOf" srcId="{D67D91CE-D88F-45FF-B530-A6ED6721E6C5}" destId="{8D306747-6860-4633-A803-C7D69760C31F}" srcOrd="1" destOrd="0" presId="urn:microsoft.com/office/officeart/2005/8/layout/orgChart1"/>
    <dgm:cxn modelId="{CB8A647B-1B52-4EE2-8ED8-0227B373B692}" type="presParOf" srcId="{ACECF290-0CB4-486C-96F3-1CB839A738F6}" destId="{88AF7619-09B9-4D07-AEFD-B2309A3D0C1D}" srcOrd="1" destOrd="0" presId="urn:microsoft.com/office/officeart/2005/8/layout/orgChart1"/>
    <dgm:cxn modelId="{EC4CB5C0-238C-4363-A60E-F28C31893796}" type="presParOf" srcId="{ACECF290-0CB4-486C-96F3-1CB839A738F6}" destId="{AE26CDAB-E5C6-41D5-97BA-A9A351D117E3}" srcOrd="2" destOrd="0" presId="urn:microsoft.com/office/officeart/2005/8/layout/orgChart1"/>
    <dgm:cxn modelId="{709FD3DC-2444-4FF8-A0EA-FBDEABCA8D6F}" type="presParOf" srcId="{1D720CBF-DE47-438B-846E-91F16A084330}" destId="{632E498D-FEDD-4176-AD05-46FCF7CC8EE0}" srcOrd="4" destOrd="0" presId="urn:microsoft.com/office/officeart/2005/8/layout/orgChart1"/>
    <dgm:cxn modelId="{B758681C-6FDB-4A21-84FA-58415D208DFD}" type="presParOf" srcId="{1D720CBF-DE47-438B-846E-91F16A084330}" destId="{F089B204-6CB6-4169-A06D-3A5FD6E2E1FD}" srcOrd="5" destOrd="0" presId="urn:microsoft.com/office/officeart/2005/8/layout/orgChart1"/>
    <dgm:cxn modelId="{BBCE4056-2594-4183-B576-41DF4C6C01DB}" type="presParOf" srcId="{F089B204-6CB6-4169-A06D-3A5FD6E2E1FD}" destId="{903285B4-FFB9-47BC-9493-CBE3BCE927FF}" srcOrd="0" destOrd="0" presId="urn:microsoft.com/office/officeart/2005/8/layout/orgChart1"/>
    <dgm:cxn modelId="{929FAC6A-E9FA-47BB-A642-D62EE5B050FA}" type="presParOf" srcId="{903285B4-FFB9-47BC-9493-CBE3BCE927FF}" destId="{76614621-FCF3-4B45-845F-035310ADAD66}" srcOrd="0" destOrd="0" presId="urn:microsoft.com/office/officeart/2005/8/layout/orgChart1"/>
    <dgm:cxn modelId="{AD164F94-9898-474D-86AF-51F3019DD963}" type="presParOf" srcId="{903285B4-FFB9-47BC-9493-CBE3BCE927FF}" destId="{6B4B350F-74CC-4FA4-B0A0-D37BE4DC70F9}" srcOrd="1" destOrd="0" presId="urn:microsoft.com/office/officeart/2005/8/layout/orgChart1"/>
    <dgm:cxn modelId="{7A98D65C-C774-4A7E-9FD7-9FD1F8C63712}" type="presParOf" srcId="{F089B204-6CB6-4169-A06D-3A5FD6E2E1FD}" destId="{E82B94E3-9636-4D7B-9CC3-0B18B3679936}" srcOrd="1" destOrd="0" presId="urn:microsoft.com/office/officeart/2005/8/layout/orgChart1"/>
    <dgm:cxn modelId="{CFC27319-B588-4B4A-96EE-37DE3D13C259}" type="presParOf" srcId="{F089B204-6CB6-4169-A06D-3A5FD6E2E1FD}" destId="{FFD4D183-9F5E-416D-88B9-A166BD310B48}" srcOrd="2" destOrd="0" presId="urn:microsoft.com/office/officeart/2005/8/layout/orgChart1"/>
    <dgm:cxn modelId="{878DC9D8-39C0-415C-9B2A-75F02843E21F}" type="presParOf" srcId="{1D720CBF-DE47-438B-846E-91F16A084330}" destId="{892D5C48-DEF7-4ED9-AE06-D6F3C0969A8D}" srcOrd="6" destOrd="0" presId="urn:microsoft.com/office/officeart/2005/8/layout/orgChart1"/>
    <dgm:cxn modelId="{9BCE50B4-B376-4EF0-919B-39F7C697D7A1}" type="presParOf" srcId="{1D720CBF-DE47-438B-846E-91F16A084330}" destId="{18906124-73F4-4DF4-B798-CDD52C501353}" srcOrd="7" destOrd="0" presId="urn:microsoft.com/office/officeart/2005/8/layout/orgChart1"/>
    <dgm:cxn modelId="{E7431A37-F45F-47F3-AA0C-08A59C6C0BC6}" type="presParOf" srcId="{18906124-73F4-4DF4-B798-CDD52C501353}" destId="{FA444E48-6646-4A5E-BD07-A93F2A9EBA7C}" srcOrd="0" destOrd="0" presId="urn:microsoft.com/office/officeart/2005/8/layout/orgChart1"/>
    <dgm:cxn modelId="{8BE45AF8-BE3F-4EE5-AE2E-B11E18544690}" type="presParOf" srcId="{FA444E48-6646-4A5E-BD07-A93F2A9EBA7C}" destId="{13406C14-E27C-4DC6-91F2-195CB0A897DF}" srcOrd="0" destOrd="0" presId="urn:microsoft.com/office/officeart/2005/8/layout/orgChart1"/>
    <dgm:cxn modelId="{46394E2C-7291-4CEB-9F54-18C69718C5F5}" type="presParOf" srcId="{FA444E48-6646-4A5E-BD07-A93F2A9EBA7C}" destId="{0683FDA6-DF4B-4061-BA97-D46D4220337C}" srcOrd="1" destOrd="0" presId="urn:microsoft.com/office/officeart/2005/8/layout/orgChart1"/>
    <dgm:cxn modelId="{1504E2DB-5E23-4A6A-AB94-3FFF118C0941}" type="presParOf" srcId="{18906124-73F4-4DF4-B798-CDD52C501353}" destId="{231667B1-9513-46CD-9150-1D5A7AC2D114}" srcOrd="1" destOrd="0" presId="urn:microsoft.com/office/officeart/2005/8/layout/orgChart1"/>
    <dgm:cxn modelId="{FE437132-ABC1-4908-8870-C6230A2E6B41}" type="presParOf" srcId="{18906124-73F4-4DF4-B798-CDD52C501353}" destId="{CB649E41-A036-4DF7-AB98-90D1A8B5C6DB}" srcOrd="2" destOrd="0" presId="urn:microsoft.com/office/officeart/2005/8/layout/orgChart1"/>
    <dgm:cxn modelId="{011C0F48-4AD0-4D1D-AE20-5D7F47DC48AF}" type="presParOf" srcId="{8ED4C3CE-3748-4C64-8F13-6A4BDF8A6278}" destId="{4948139A-3252-4758-BF62-4661359095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Elektromechanische technieken</a:t>
          </a: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/>
        </a:p>
      </dgm:t>
    </dgm:pt>
    <dgm:pt modelId="{CD6C5FC9-640F-4C71-9B93-865AB127E4BB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Elektromechanische technieken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Autotechnieken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Elektrotechnieken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Elektrotechnieken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Biotechnieken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technieken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3" custScaleX="142711"/>
      <dgm:spPr/>
    </dgm:pt>
    <dgm:pt modelId="{E52914D3-DFE7-4209-9E66-F4F570B2614A}" type="pres">
      <dgm:prSet presAssocID="{C0A60090-56B7-46E0-906F-B0F8D8A46A5B}" presName="parTrans" presStyleCnt="0"/>
      <dgm:spPr/>
    </dgm:pt>
    <dgm:pt modelId="{6E5F9AFA-0F06-4051-9521-364B591F8118}" type="pres">
      <dgm:prSet presAssocID="{CD6C5FC9-640F-4C71-9B93-865AB127E4BB}" presName="node" presStyleLbl="alignAccFollowNode1" presStyleIdx="0" presStyleCnt="3" custScaleX="301160" custScaleY="129804" custLinFactNeighborX="14235" custLinFactNeighborY="912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1" presStyleCnt="3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1" presStyleCnt="3" custScaleX="314421" custScaleY="124560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2" presStyleCnt="3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2" presStyleCnt="3" custScaleX="311469" custScaleY="119021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6623D449-8CBC-4547-B4C4-D88571CFDD4B}" srcId="{6F6DFD98-2217-4AE5-86D3-37A95117A393}" destId="{CD6C5FC9-640F-4C71-9B93-865AB127E4BB}" srcOrd="0" destOrd="0" parTransId="{C0A60090-56B7-46E0-906F-B0F8D8A46A5B}" sibTransId="{0AF5E042-269A-4DBC-A1B7-EFDFEB8191B2}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1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2" destOrd="0" parTransId="{646E0E0D-7680-4663-BE5B-B0E72FCC1143}" sibTransId="{800520C4-F6AB-4DF1-B53B-72CA19CB31F7}"/>
    <dgm:cxn modelId="{32192DCE-C1E2-4CF5-9B47-46859EE1C4E9}" type="presOf" srcId="{CD6C5FC9-640F-4C71-9B93-865AB127E4BB}" destId="{6E5F9AFA-0F06-4051-9521-364B591F8118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00C63A80-8729-457A-A4E9-BEAD1A3A99E5}" type="presParOf" srcId="{A38F62EE-4263-4EE4-8718-A6536C2333B2}" destId="{E52914D3-DFE7-4209-9E66-F4F570B2614A}" srcOrd="1" destOrd="0" presId="urn:microsoft.com/office/officeart/2005/8/layout/lProcess3"/>
    <dgm:cxn modelId="{CB9DDBCB-BB1E-46F4-8CFE-788BB021EE59}" type="presParOf" srcId="{A38F62EE-4263-4EE4-8718-A6536C2333B2}" destId="{6E5F9AFA-0F06-4051-9521-364B591F8118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BC1BDA08-2256-4486-A147-38A32415987E}" type="presParOf" srcId="{E407AEB6-739E-4D67-92D1-BB30918CC44B}" destId="{7E54F87C-62AF-4DDC-87DF-3CAA31D37305}" srcOrd="2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3" destOrd="0" presId="urn:microsoft.com/office/officeart/2005/8/layout/lProcess3"/>
    <dgm:cxn modelId="{DD507035-9DB0-40D9-A2A2-C85336F4DE9D}" type="presParOf" srcId="{E407AEB6-739E-4D67-92D1-BB30918CC44B}" destId="{B86B472D-9BE9-4E75-A878-830A8D4E9ED2}" srcOrd="4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BE" sz="1800" b="1" u="none" dirty="0">
              <a:latin typeface="Cocogoose Pro" panose="02000503020000020004" pitchFamily="2" charset="0"/>
            </a:rPr>
            <a:t>ELEKTROMECHANISCHE TECHNIEKEN</a:t>
          </a:r>
          <a:endParaRPr lang="nl-NL" sz="180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l-BE" b="1" u="none" dirty="0">
              <a:latin typeface="Cocogoose Pro" panose="02000503020000020004" pitchFamily="2" charset="0"/>
            </a:rPr>
            <a:t>AUTOTECHNIEKEN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Font typeface="Arial" panose="020B0604020202020204" pitchFamily="34" charset="0"/>
            <a:buNone/>
          </a:pPr>
          <a:r>
            <a:rPr lang="nl-BE" b="0" i="0" dirty="0"/>
            <a:t>Je bent geïnteresseerd  in de werking en de technologie van auto’s. 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l-BE" b="1" u="none" dirty="0">
              <a:latin typeface="Cocogoose Pro" panose="02000503020000020004" pitchFamily="2" charset="0"/>
            </a:rPr>
            <a:t>ELEKTROTECHNIEKEN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Je bent vaardig in huishoudelijke en niet-huishoudelijke elektrische installaties, programmeerbare sturingen, </a:t>
          </a:r>
          <a:r>
            <a:rPr lang="nl-BE" b="0" i="0" dirty="0" err="1"/>
            <a:t>elektropneumatica</a:t>
          </a:r>
          <a:r>
            <a:rPr lang="nl-BE" b="0" i="0" dirty="0"/>
            <a:t> en diagnosetechnieken van elektrische installaties.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3FD9527C-30C1-4376-9336-73ECA5175E66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l-BE" b="1" u="none" dirty="0">
              <a:latin typeface="Cocogoose Pro" panose="02000503020000020004" pitchFamily="2" charset="0"/>
            </a:rPr>
            <a:t>BIOTECHNOLOGISCHE EN CHEMISCHE TECHNIEKEN</a:t>
          </a:r>
          <a:endParaRPr lang="nl-NL" b="1" u="none" dirty="0"/>
        </a:p>
      </dgm:t>
    </dgm:pt>
    <dgm:pt modelId="{6A8D4DCB-F891-4371-AC76-971B8422CB2B}" type="parTrans" cxnId="{4A0292F1-5B52-4EBE-BF18-67F26E9DB7B6}">
      <dgm:prSet/>
      <dgm:spPr/>
      <dgm:t>
        <a:bodyPr/>
        <a:lstStyle/>
        <a:p>
          <a:endParaRPr lang="nl-BE"/>
        </a:p>
      </dgm:t>
    </dgm:pt>
    <dgm:pt modelId="{5406963D-5FE6-45BD-BE6A-B6159270D540}" type="sibTrans" cxnId="{4A0292F1-5B52-4EBE-BF18-67F26E9DB7B6}">
      <dgm:prSet/>
      <dgm:spPr/>
      <dgm:t>
        <a:bodyPr/>
        <a:lstStyle/>
        <a:p>
          <a:endParaRPr lang="nl-BE"/>
        </a:p>
      </dgm:t>
    </dgm:pt>
    <dgm:pt modelId="{266694D8-75E4-4C20-A94F-DB624B82C8A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Font typeface="Arial" panose="020B0604020202020204" pitchFamily="34" charset="0"/>
            <a:buNone/>
          </a:pPr>
          <a:r>
            <a:rPr lang="nl-BE" b="0" i="0" dirty="0"/>
            <a:t>De kennis van elektriciteit en elektronica wordt elke dag belangrijker.</a:t>
          </a:r>
          <a:endParaRPr lang="nl-NL" dirty="0"/>
        </a:p>
      </dgm:t>
    </dgm:pt>
    <dgm:pt modelId="{A0BDB499-244F-4E4F-9F6E-A5BFCB79A8B6}" type="parTrans" cxnId="{F48BDB20-EC01-4133-B7C9-86F942EF53E0}">
      <dgm:prSet/>
      <dgm:spPr/>
      <dgm:t>
        <a:bodyPr/>
        <a:lstStyle/>
        <a:p>
          <a:endParaRPr lang="nl-BE"/>
        </a:p>
      </dgm:t>
    </dgm:pt>
    <dgm:pt modelId="{1ADBB7F9-0903-4369-86EA-47F73AF23388}" type="sibTrans" cxnId="{F48BDB20-EC01-4133-B7C9-86F942EF53E0}">
      <dgm:prSet/>
      <dgm:spPr/>
      <dgm:t>
        <a:bodyPr/>
        <a:lstStyle/>
        <a:p>
          <a:endParaRPr lang="nl-BE"/>
        </a:p>
      </dgm:t>
    </dgm:pt>
    <dgm:pt modelId="{2EC0B7AA-5316-45ED-828D-27CEFFD72CE9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Font typeface="Arial" panose="020B0604020202020204" pitchFamily="34" charset="0"/>
            <a:buNone/>
          </a:pPr>
          <a:endParaRPr lang="nl-NL" dirty="0"/>
        </a:p>
      </dgm:t>
    </dgm:pt>
    <dgm:pt modelId="{239ED481-D312-4B06-913A-8E14C99CBF8D}" type="parTrans" cxnId="{3D0B3E87-C820-4014-AF19-A18C123E0604}">
      <dgm:prSet/>
      <dgm:spPr/>
      <dgm:t>
        <a:bodyPr/>
        <a:lstStyle/>
        <a:p>
          <a:endParaRPr lang="nl-BE"/>
        </a:p>
      </dgm:t>
    </dgm:pt>
    <dgm:pt modelId="{6C9EF2CE-E895-40E5-81D9-76A031049473}" type="sibTrans" cxnId="{3D0B3E87-C820-4014-AF19-A18C123E0604}">
      <dgm:prSet/>
      <dgm:spPr/>
      <dgm:t>
        <a:bodyPr/>
        <a:lstStyle/>
        <a:p>
          <a:endParaRPr lang="nl-BE"/>
        </a:p>
      </dgm:t>
    </dgm:pt>
    <dgm:pt modelId="{A36B2AEC-C4E2-41B3-AF7F-0316D45FCC3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Font typeface="Arial" panose="020B0604020202020204" pitchFamily="34" charset="0"/>
            <a:buNone/>
          </a:pPr>
          <a:r>
            <a:rPr lang="nl-BE" b="0" i="0" dirty="0"/>
            <a:t>Je leert fouten opsporen zowel op mechanisch als elektrisch vlak.</a:t>
          </a:r>
          <a:endParaRPr lang="nl-NL" dirty="0"/>
        </a:p>
      </dgm:t>
    </dgm:pt>
    <dgm:pt modelId="{04E32DCC-44D3-42C0-8A63-BCEC4C120723}" type="parTrans" cxnId="{12A61670-8C07-434E-8156-080E78FEC906}">
      <dgm:prSet/>
      <dgm:spPr/>
      <dgm:t>
        <a:bodyPr/>
        <a:lstStyle/>
        <a:p>
          <a:endParaRPr lang="nl-BE"/>
        </a:p>
      </dgm:t>
    </dgm:pt>
    <dgm:pt modelId="{60594B62-DED5-4B37-B621-3ECD405DD314}" type="sibTrans" cxnId="{12A61670-8C07-434E-8156-080E78FEC906}">
      <dgm:prSet/>
      <dgm:spPr/>
      <dgm:t>
        <a:bodyPr/>
        <a:lstStyle/>
        <a:p>
          <a:endParaRPr lang="nl-BE"/>
        </a:p>
      </dgm:t>
    </dgm:pt>
    <dgm:pt modelId="{D2F2449A-D6C9-4528-9FBA-92CE71762E3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Font typeface="Arial" panose="020B0604020202020204" pitchFamily="34" charset="0"/>
            <a:buNone/>
          </a:pPr>
          <a:endParaRPr lang="nl-NL" dirty="0"/>
        </a:p>
      </dgm:t>
    </dgm:pt>
    <dgm:pt modelId="{6E974193-1E2E-4127-AC07-3941D1663606}" type="parTrans" cxnId="{4D75E7D4-2099-4904-A451-FD4284E5B0A7}">
      <dgm:prSet/>
      <dgm:spPr/>
      <dgm:t>
        <a:bodyPr/>
        <a:lstStyle/>
        <a:p>
          <a:endParaRPr lang="nl-BE"/>
        </a:p>
      </dgm:t>
    </dgm:pt>
    <dgm:pt modelId="{1CA5AEAB-F7E2-4A8B-AA94-5EB9222D1621}" type="sibTrans" cxnId="{4D75E7D4-2099-4904-A451-FD4284E5B0A7}">
      <dgm:prSet/>
      <dgm:spPr/>
      <dgm:t>
        <a:bodyPr/>
        <a:lstStyle/>
        <a:p>
          <a:endParaRPr lang="nl-BE"/>
        </a:p>
      </dgm:t>
    </dgm:pt>
    <dgm:pt modelId="{E971B7DA-65FA-4DFC-90FD-B6C314A53F3F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nl-BE" b="0" i="0" dirty="0"/>
            <a:t>Je onderzoekt en ontwikkelt inzichten in toegepaste wiskunde en wetenschappen met een focus op elektriciteit, elektronica, </a:t>
          </a:r>
          <a:r>
            <a:rPr lang="nl-BE" b="0" i="0" dirty="0" err="1"/>
            <a:t>pneumatica</a:t>
          </a:r>
          <a:r>
            <a:rPr lang="nl-BE" b="0" i="0" dirty="0"/>
            <a:t> en thermodynamica.</a:t>
          </a:r>
          <a:endParaRPr lang="nl-BE" dirty="0"/>
        </a:p>
      </dgm:t>
    </dgm:pt>
    <dgm:pt modelId="{A651ADED-F678-489C-88CB-81600E1EE6BD}" type="parTrans" cxnId="{8C49C32A-69FE-418B-BD06-CB3EE5C99AB6}">
      <dgm:prSet/>
      <dgm:spPr/>
      <dgm:t>
        <a:bodyPr/>
        <a:lstStyle/>
        <a:p>
          <a:endParaRPr lang="nl-BE"/>
        </a:p>
      </dgm:t>
    </dgm:pt>
    <dgm:pt modelId="{E9F513F1-C809-414D-9EA7-9D724AEA8D5D}" type="sibTrans" cxnId="{8C49C32A-69FE-418B-BD06-CB3EE5C99AB6}">
      <dgm:prSet/>
      <dgm:spPr/>
      <dgm:t>
        <a:bodyPr/>
        <a:lstStyle/>
        <a:p>
          <a:endParaRPr lang="nl-BE"/>
        </a:p>
      </dgm:t>
    </dgm:pt>
    <dgm:pt modelId="{430B27C3-E9E4-4314-941C-F3BE4652C0C0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nl-BE" dirty="0"/>
            <a:t>Je bent bedreven in het herstellen van elektronische apparaten, het opsporen en diagnosticeren van defecten en het controleren van elektronische systemen.</a:t>
          </a:r>
        </a:p>
      </dgm:t>
    </dgm:pt>
    <dgm:pt modelId="{CB52FBAF-4172-44BB-B8DF-464FA690434D}" type="parTrans" cxnId="{082BBF38-DCE6-4AF3-87BE-835842B929F5}">
      <dgm:prSet/>
      <dgm:spPr/>
      <dgm:t>
        <a:bodyPr/>
        <a:lstStyle/>
        <a:p>
          <a:endParaRPr lang="nl-BE"/>
        </a:p>
      </dgm:t>
    </dgm:pt>
    <dgm:pt modelId="{53B47A6B-71AD-4171-A8B9-9EB8EA2D2B3B}" type="sibTrans" cxnId="{082BBF38-DCE6-4AF3-87BE-835842B929F5}">
      <dgm:prSet/>
      <dgm:spPr/>
      <dgm:t>
        <a:bodyPr/>
        <a:lstStyle/>
        <a:p>
          <a:endParaRPr lang="nl-BE"/>
        </a:p>
      </dgm:t>
    </dgm:pt>
    <dgm:pt modelId="{54BFFDFF-C461-4EF4-BCFC-291EDEE63DA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endParaRPr lang="nl-BE" dirty="0"/>
        </a:p>
      </dgm:t>
    </dgm:pt>
    <dgm:pt modelId="{80EFD7BF-0E95-4098-A072-B46A74281815}" type="parTrans" cxnId="{752E5DC0-A614-44FA-960B-4F5341055FC6}">
      <dgm:prSet/>
      <dgm:spPr/>
      <dgm:t>
        <a:bodyPr/>
        <a:lstStyle/>
        <a:p>
          <a:endParaRPr lang="nl-BE"/>
        </a:p>
      </dgm:t>
    </dgm:pt>
    <dgm:pt modelId="{064757D5-1516-429B-8343-02763277EC9F}" type="sibTrans" cxnId="{752E5DC0-A614-44FA-960B-4F5341055FC6}">
      <dgm:prSet/>
      <dgm:spPr/>
      <dgm:t>
        <a:bodyPr/>
        <a:lstStyle/>
        <a:p>
          <a:endParaRPr lang="nl-BE"/>
        </a:p>
      </dgm:t>
    </dgm:pt>
    <dgm:pt modelId="{067BFB76-6052-4292-B0E5-FD0456A188E2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nl-BE" b="0" i="0" dirty="0"/>
            <a:t>Je ontwikkelt een wetenschappelijk-theoretische basis in chemie en biologie.</a:t>
          </a:r>
          <a:endParaRPr lang="nl-BE" dirty="0"/>
        </a:p>
      </dgm:t>
    </dgm:pt>
    <dgm:pt modelId="{50D40900-6A98-4D0F-84BA-16D0369145C6}" type="parTrans" cxnId="{F540D248-A7B2-4E53-8F69-11808EA1D7E3}">
      <dgm:prSet/>
      <dgm:spPr/>
      <dgm:t>
        <a:bodyPr/>
        <a:lstStyle/>
        <a:p>
          <a:endParaRPr lang="nl-BE"/>
        </a:p>
      </dgm:t>
    </dgm:pt>
    <dgm:pt modelId="{719235C9-C982-401F-AFEF-BF8BFCE30A68}" type="sibTrans" cxnId="{F540D248-A7B2-4E53-8F69-11808EA1D7E3}">
      <dgm:prSet/>
      <dgm:spPr/>
      <dgm:t>
        <a:bodyPr/>
        <a:lstStyle/>
        <a:p>
          <a:endParaRPr lang="nl-BE"/>
        </a:p>
      </dgm:t>
    </dgm:pt>
    <dgm:pt modelId="{8523A835-363A-47C9-A5F4-A8192AD3D3A1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nl-BE" dirty="0"/>
            <a:t>Via labowerk en procestechnieken ontwikkel je vaardigheden van </a:t>
          </a:r>
          <a:r>
            <a:rPr lang="nl-BE" dirty="0" err="1"/>
            <a:t>labotechnisch</a:t>
          </a:r>
          <a:r>
            <a:rPr lang="nl-BE" dirty="0"/>
            <a:t> medewerker.</a:t>
          </a:r>
        </a:p>
      </dgm:t>
    </dgm:pt>
    <dgm:pt modelId="{C1F677B7-514C-4D6B-8302-AE6B5C3D1EE4}" type="parTrans" cxnId="{9B0B3A44-73E5-4EC5-98EC-F0FC43576D00}">
      <dgm:prSet/>
      <dgm:spPr/>
      <dgm:t>
        <a:bodyPr/>
        <a:lstStyle/>
        <a:p>
          <a:endParaRPr lang="nl-BE"/>
        </a:p>
      </dgm:t>
    </dgm:pt>
    <dgm:pt modelId="{8AA7D18E-D321-484F-924D-81281854C0F7}" type="sibTrans" cxnId="{9B0B3A44-73E5-4EC5-98EC-F0FC43576D00}">
      <dgm:prSet/>
      <dgm:spPr/>
      <dgm:t>
        <a:bodyPr/>
        <a:lstStyle/>
        <a:p>
          <a:endParaRPr lang="nl-BE"/>
        </a:p>
      </dgm:t>
    </dgm:pt>
    <dgm:pt modelId="{B6D52E5A-C807-4B7F-91F5-B2F5BBFC4343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endParaRPr lang="nl-BE" dirty="0"/>
        </a:p>
      </dgm:t>
    </dgm:pt>
    <dgm:pt modelId="{AD152A20-13EB-4A2D-9246-C1BD90223374}" type="parTrans" cxnId="{C88898E2-7A62-4466-A50B-13F77FA1BE27}">
      <dgm:prSet/>
      <dgm:spPr/>
      <dgm:t>
        <a:bodyPr/>
        <a:lstStyle/>
        <a:p>
          <a:endParaRPr lang="nl-BE"/>
        </a:p>
      </dgm:t>
    </dgm:pt>
    <dgm:pt modelId="{BECB085B-5D49-406F-BA63-734E4273A669}" type="sibTrans" cxnId="{C88898E2-7A62-4466-A50B-13F77FA1BE27}">
      <dgm:prSet/>
      <dgm:spPr/>
      <dgm:t>
        <a:bodyPr/>
        <a:lstStyle/>
        <a:p>
          <a:endParaRPr lang="nl-BE"/>
        </a:p>
      </dgm:t>
    </dgm:pt>
    <dgm:pt modelId="{F958EFAB-2F30-4D02-A715-49C0C34487FF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nl-BE" dirty="0"/>
            <a:t>In fysica en productieprocessen ontwikkel je competenties van operator in de voedings- chemische en farmaceutische industrie.</a:t>
          </a:r>
        </a:p>
      </dgm:t>
    </dgm:pt>
    <dgm:pt modelId="{A101DE40-68F0-45C7-A458-783AA500035E}" type="parTrans" cxnId="{9D9E5CEA-F2A1-4E6C-9398-A116812DA1F7}">
      <dgm:prSet/>
      <dgm:spPr/>
      <dgm:t>
        <a:bodyPr/>
        <a:lstStyle/>
        <a:p>
          <a:endParaRPr lang="nl-BE"/>
        </a:p>
      </dgm:t>
    </dgm:pt>
    <dgm:pt modelId="{DB97E308-EDF0-4029-A16C-4D47330FD86B}" type="sibTrans" cxnId="{9D9E5CEA-F2A1-4E6C-9398-A116812DA1F7}">
      <dgm:prSet/>
      <dgm:spPr/>
      <dgm:t>
        <a:bodyPr/>
        <a:lstStyle/>
        <a:p>
          <a:endParaRPr lang="nl-BE"/>
        </a:p>
      </dgm:t>
    </dgm:pt>
    <dgm:pt modelId="{ADFF4526-3D6E-43EA-9114-C6202B55A11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>
            <a:buNone/>
          </a:pPr>
          <a:endParaRPr lang="nl-BE" dirty="0"/>
        </a:p>
      </dgm:t>
    </dgm:pt>
    <dgm:pt modelId="{FDB6A58E-2232-4C65-9E78-254621AD24AB}" type="parTrans" cxnId="{9527B4C5-05FA-47E7-8C49-6470F815F472}">
      <dgm:prSet/>
      <dgm:spPr/>
      <dgm:t>
        <a:bodyPr/>
        <a:lstStyle/>
        <a:p>
          <a:endParaRPr lang="nl-BE"/>
        </a:p>
      </dgm:t>
    </dgm:pt>
    <dgm:pt modelId="{364359B1-AE3A-4035-85E8-1C22C5BF7B9E}" type="sibTrans" cxnId="{9527B4C5-05FA-47E7-8C49-6470F815F472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4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4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4">
        <dgm:presLayoutVars>
          <dgm:bulletEnabled val="1"/>
        </dgm:presLayoutVars>
      </dgm:prSet>
      <dgm:spPr/>
    </dgm:pt>
    <dgm:pt modelId="{63070BB1-8137-45C4-9DD5-49E536C3526B}" type="pres">
      <dgm:prSet presAssocID="{328E8586-7204-4656-AD1B-B61165421DAB}" presName="space" presStyleCnt="0"/>
      <dgm:spPr/>
    </dgm:pt>
    <dgm:pt modelId="{2A743C92-B9C9-45FE-A900-E7301E83B556}" type="pres">
      <dgm:prSet presAssocID="{3FD9527C-30C1-4376-9336-73ECA5175E66}" presName="composite" presStyleCnt="0"/>
      <dgm:spPr/>
    </dgm:pt>
    <dgm:pt modelId="{2D8F916B-504D-474D-A284-CFC39C70FBC9}" type="pres">
      <dgm:prSet presAssocID="{3FD9527C-30C1-4376-9336-73ECA5175E6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2471910-CD5F-4BAC-B380-8D4EF6111B10}" type="pres">
      <dgm:prSet presAssocID="{3FD9527C-30C1-4376-9336-73ECA5175E6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D5821018-6823-4A8E-A915-E1246ECA89A3}" type="presOf" srcId="{F958EFAB-2F30-4D02-A715-49C0C34487FF}" destId="{42471910-CD5F-4BAC-B380-8D4EF6111B10}" srcOrd="0" destOrd="4" presId="urn:microsoft.com/office/officeart/2005/8/layout/hList1"/>
    <dgm:cxn modelId="{F48BDB20-EC01-4133-B7C9-86F942EF53E0}" srcId="{534EF27C-F922-499B-A043-F3D22DB59861}" destId="{266694D8-75E4-4C20-A94F-DB624B82C8A6}" srcOrd="2" destOrd="0" parTransId="{A0BDB499-244F-4E4F-9F6E-A5BFCB79A8B6}" sibTransId="{1ADBB7F9-0903-4369-86EA-47F73AF23388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8C49C32A-69FE-418B-BD06-CB3EE5C99AB6}" srcId="{B45E6D07-AE99-490F-8B07-AE05D3A2ADFD}" destId="{E971B7DA-65FA-4DFC-90FD-B6C314A53F3F}" srcOrd="0" destOrd="0" parTransId="{A651ADED-F678-489C-88CB-81600E1EE6BD}" sibTransId="{E9F513F1-C809-414D-9EA7-9D724AEA8D5D}"/>
    <dgm:cxn modelId="{0059FD35-90CF-414D-85D7-36F5F417E888}" type="presOf" srcId="{ADFF4526-3D6E-43EA-9114-C6202B55A11C}" destId="{42471910-CD5F-4BAC-B380-8D4EF6111B10}" srcOrd="0" destOrd="3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082BBF38-DCE6-4AF3-87BE-835842B929F5}" srcId="{B45E6D07-AE99-490F-8B07-AE05D3A2ADFD}" destId="{430B27C3-E9E4-4314-941C-F3BE4652C0C0}" srcOrd="2" destOrd="0" parTransId="{CB52FBAF-4172-44BB-B8DF-464FA690434D}" sibTransId="{53B47A6B-71AD-4171-A8B9-9EB8EA2D2B3B}"/>
    <dgm:cxn modelId="{EAB7FF39-83C5-4221-B586-CFA8C2E0C452}" type="presOf" srcId="{E971B7DA-65FA-4DFC-90FD-B6C314A53F3F}" destId="{6E987BC9-6630-4709-91CD-694344BA1318}" srcOrd="0" destOrd="0" presId="urn:microsoft.com/office/officeart/2005/8/layout/hList1"/>
    <dgm:cxn modelId="{B28E1A3A-3F59-49E7-AD00-A4C61382D75F}" type="presOf" srcId="{C0D2F4FD-4954-4B9C-A3FD-3135DB527B6C}" destId="{77E1A9EC-EDF8-48A2-97C5-4DEF48A3B2CC}" srcOrd="0" destOrd="0" presId="urn:microsoft.com/office/officeart/2005/8/layout/hList1"/>
    <dgm:cxn modelId="{9B0B3A44-73E5-4EC5-98EC-F0FC43576D00}" srcId="{3FD9527C-30C1-4376-9336-73ECA5175E66}" destId="{8523A835-363A-47C9-A5F4-A8192AD3D3A1}" srcOrd="2" destOrd="0" parTransId="{C1F677B7-514C-4D6B-8302-AE6B5C3D1EE4}" sibTransId="{8AA7D18E-D321-484F-924D-81281854C0F7}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50E7E346-510E-4984-9907-12A1BC101F8B}" type="presOf" srcId="{54BFFDFF-C461-4EF4-BCFC-291EDEE63DA6}" destId="{6E987BC9-6630-4709-91CD-694344BA1318}" srcOrd="0" destOrd="1" presId="urn:microsoft.com/office/officeart/2005/8/layout/hList1"/>
    <dgm:cxn modelId="{F540D248-A7B2-4E53-8F69-11808EA1D7E3}" srcId="{3FD9527C-30C1-4376-9336-73ECA5175E66}" destId="{067BFB76-6052-4292-B0E5-FD0456A188E2}" srcOrd="0" destOrd="0" parTransId="{50D40900-6A98-4D0F-84BA-16D0369145C6}" sibTransId="{719235C9-C982-401F-AFEF-BF8BFCE30A68}"/>
    <dgm:cxn modelId="{588BA469-B55A-4350-8DC9-43348D78940A}" type="presOf" srcId="{099C649A-6BB8-48A2-8D52-B24A03837E04}" destId="{322616D4-91E7-4314-810A-133907988725}" srcOrd="0" destOrd="0" presId="urn:microsoft.com/office/officeart/2005/8/layout/hList1"/>
    <dgm:cxn modelId="{3FE8AB4A-D659-43C5-9B65-39A40601B65B}" type="presOf" srcId="{A36B2AEC-C4E2-41B3-AF7F-0316D45FCC3E}" destId="{77E1A9EC-EDF8-48A2-97C5-4DEF48A3B2CC}" srcOrd="0" destOrd="4" presId="urn:microsoft.com/office/officeart/2005/8/layout/hList1"/>
    <dgm:cxn modelId="{E77B596B-D957-4FFB-A491-5AFF28E35BD8}" type="presOf" srcId="{851AE2A5-4E9A-4C07-BD88-9A750541C7F3}" destId="{F0A62EAE-BAD1-48E0-94DD-65A5CBBC3EB6}" srcOrd="0" destOrd="0" presId="urn:microsoft.com/office/officeart/2005/8/layout/hList1"/>
    <dgm:cxn modelId="{6EAA684E-9963-4D04-B4BC-D85CB7DBD325}" type="presOf" srcId="{534EF27C-F922-499B-A043-F3D22DB59861}" destId="{73ABEA3E-4C01-4037-BFF1-AACD8AEB5CF9}" srcOrd="0" destOrd="0" presId="urn:microsoft.com/office/officeart/2005/8/layout/hList1"/>
    <dgm:cxn modelId="{12A61670-8C07-434E-8156-080E78FEC906}" srcId="{534EF27C-F922-499B-A043-F3D22DB59861}" destId="{A36B2AEC-C4E2-41B3-AF7F-0316D45FCC3E}" srcOrd="4" destOrd="0" parTransId="{04E32DCC-44D3-42C0-8A63-BCEC4C120723}" sibTransId="{60594B62-DED5-4B37-B621-3ECD405DD314}"/>
    <dgm:cxn modelId="{09D85972-3073-401A-9B47-E4C997D5FEF6}" type="presOf" srcId="{3FD9527C-30C1-4376-9336-73ECA5175E66}" destId="{2D8F916B-504D-474D-A284-CFC39C70FBC9}" srcOrd="0" destOrd="0" presId="urn:microsoft.com/office/officeart/2005/8/layout/hList1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F4F05783-575E-4B3F-9144-92FC23BE8628}" type="presOf" srcId="{430B27C3-E9E4-4314-941C-F3BE4652C0C0}" destId="{6E987BC9-6630-4709-91CD-694344BA1318}" srcOrd="0" destOrd="2" presId="urn:microsoft.com/office/officeart/2005/8/layout/hList1"/>
    <dgm:cxn modelId="{3D0B3E87-C820-4014-AF19-A18C123E0604}" srcId="{534EF27C-F922-499B-A043-F3D22DB59861}" destId="{2EC0B7AA-5316-45ED-828D-27CEFFD72CE9}" srcOrd="1" destOrd="0" parTransId="{239ED481-D312-4B06-913A-8E14C99CBF8D}" sibTransId="{6C9EF2CE-E895-40E5-81D9-76A031049473}"/>
    <dgm:cxn modelId="{9364FC98-6ECA-4288-8EF4-F4752786F5A2}" type="presOf" srcId="{B45E6D07-AE99-490F-8B07-AE05D3A2ADFD}" destId="{6C8777A0-1DBA-45E2-9975-1B7D6D8B68AA}" srcOrd="0" destOrd="0" presId="urn:microsoft.com/office/officeart/2005/8/layout/hList1"/>
    <dgm:cxn modelId="{B0F68FA7-47C7-4CB5-A8D5-05AC8C1B7AD2}" type="presOf" srcId="{2EC0B7AA-5316-45ED-828D-27CEFFD72CE9}" destId="{77E1A9EC-EDF8-48A2-97C5-4DEF48A3B2CC}" srcOrd="0" destOrd="1" presId="urn:microsoft.com/office/officeart/2005/8/layout/hList1"/>
    <dgm:cxn modelId="{C46DC7A7-F352-460B-A337-0FC1C8FCADA0}" type="presOf" srcId="{D2F2449A-D6C9-4528-9FBA-92CE71762E34}" destId="{77E1A9EC-EDF8-48A2-97C5-4DEF48A3B2CC}" srcOrd="0" destOrd="3" presId="urn:microsoft.com/office/officeart/2005/8/layout/hList1"/>
    <dgm:cxn modelId="{3B4CDEA9-CBF1-4D98-84EA-D10C9907CC2C}" type="presOf" srcId="{067BFB76-6052-4292-B0E5-FD0456A188E2}" destId="{42471910-CD5F-4BAC-B380-8D4EF6111B10}" srcOrd="0" destOrd="0" presId="urn:microsoft.com/office/officeart/2005/8/layout/hList1"/>
    <dgm:cxn modelId="{C9EAE7AD-A8C6-4232-B386-3D4312CFFC98}" type="presOf" srcId="{B6D52E5A-C807-4B7F-91F5-B2F5BBFC4343}" destId="{42471910-CD5F-4BAC-B380-8D4EF6111B10}" srcOrd="0" destOrd="1" presId="urn:microsoft.com/office/officeart/2005/8/layout/hList1"/>
    <dgm:cxn modelId="{BC9398B2-E1CB-4B64-A21B-10F37ED6DAB3}" type="presOf" srcId="{8523A835-363A-47C9-A5F4-A8192AD3D3A1}" destId="{42471910-CD5F-4BAC-B380-8D4EF6111B10}" srcOrd="0" destOrd="2" presId="urn:microsoft.com/office/officeart/2005/8/layout/hList1"/>
    <dgm:cxn modelId="{752E5DC0-A614-44FA-960B-4F5341055FC6}" srcId="{B45E6D07-AE99-490F-8B07-AE05D3A2ADFD}" destId="{54BFFDFF-C461-4EF4-BCFC-291EDEE63DA6}" srcOrd="1" destOrd="0" parTransId="{80EFD7BF-0E95-4098-A072-B46A74281815}" sibTransId="{064757D5-1516-429B-8343-02763277EC9F}"/>
    <dgm:cxn modelId="{9527B4C5-05FA-47E7-8C49-6470F815F472}" srcId="{3FD9527C-30C1-4376-9336-73ECA5175E66}" destId="{ADFF4526-3D6E-43EA-9114-C6202B55A11C}" srcOrd="3" destOrd="0" parTransId="{FDB6A58E-2232-4C65-9E78-254621AD24AB}" sibTransId="{364359B1-AE3A-4035-85E8-1C22C5BF7B9E}"/>
    <dgm:cxn modelId="{8DAE53C7-D993-4610-8D94-8D8DD56A85AC}" type="presOf" srcId="{91528D5A-B279-422D-94FF-B1953CA39731}" destId="{BEFCCC3E-D286-4C85-9E1B-B8F5B632B257}" srcOrd="0" destOrd="0" presId="urn:microsoft.com/office/officeart/2005/8/layout/hList1"/>
    <dgm:cxn modelId="{7F9BFCCB-4C4F-488B-BE58-D6AFE0C25B40}" type="presOf" srcId="{266694D8-75E4-4C20-A94F-DB624B82C8A6}" destId="{77E1A9EC-EDF8-48A2-97C5-4DEF48A3B2CC}" srcOrd="0" destOrd="2" presId="urn:microsoft.com/office/officeart/2005/8/layout/hList1"/>
    <dgm:cxn modelId="{4D75E7D4-2099-4904-A451-FD4284E5B0A7}" srcId="{534EF27C-F922-499B-A043-F3D22DB59861}" destId="{D2F2449A-D6C9-4528-9FBA-92CE71762E34}" srcOrd="3" destOrd="0" parTransId="{6E974193-1E2E-4127-AC07-3941D1663606}" sibTransId="{1CA5AEAB-F7E2-4A8B-AA94-5EB9222D1621}"/>
    <dgm:cxn modelId="{C88898E2-7A62-4466-A50B-13F77FA1BE27}" srcId="{3FD9527C-30C1-4376-9336-73ECA5175E66}" destId="{B6D52E5A-C807-4B7F-91F5-B2F5BBFC4343}" srcOrd="1" destOrd="0" parTransId="{AD152A20-13EB-4A2D-9246-C1BD90223374}" sibTransId="{BECB085B-5D49-406F-BA63-734E4273A669}"/>
    <dgm:cxn modelId="{9D9E5CEA-F2A1-4E6C-9398-A116812DA1F7}" srcId="{3FD9527C-30C1-4376-9336-73ECA5175E66}" destId="{F958EFAB-2F30-4D02-A715-49C0C34487FF}" srcOrd="4" destOrd="0" parTransId="{A101DE40-68F0-45C7-A458-783AA500035E}" sibTransId="{DB97E308-EDF0-4029-A16C-4D47330FD86B}"/>
    <dgm:cxn modelId="{4A0292F1-5B52-4EBE-BF18-67F26E9DB7B6}" srcId="{91528D5A-B279-422D-94FF-B1953CA39731}" destId="{3FD9527C-30C1-4376-9336-73ECA5175E66}" srcOrd="3" destOrd="0" parTransId="{6A8D4DCB-F891-4371-AC76-971B8422CB2B}" sibTransId="{5406963D-5FE6-45BD-BE6A-B6159270D540}"/>
    <dgm:cxn modelId="{2C192B37-127C-4B63-93B1-52D332CBAC6A}" type="presParOf" srcId="{BEFCCC3E-D286-4C85-9E1B-B8F5B632B257}" destId="{16157D61-F761-49CD-A679-09DA0ADD5319}" srcOrd="0" destOrd="0" presId="urn:microsoft.com/office/officeart/2005/8/layout/hList1"/>
    <dgm:cxn modelId="{58B59C89-A2DC-46AD-90FE-DD04CECB6485}" type="presParOf" srcId="{16157D61-F761-49CD-A679-09DA0ADD5319}" destId="{6C8777A0-1DBA-45E2-9975-1B7D6D8B68AA}" srcOrd="0" destOrd="0" presId="urn:microsoft.com/office/officeart/2005/8/layout/hList1"/>
    <dgm:cxn modelId="{C0545288-956F-4445-BCB9-7789DB6D89F5}" type="presParOf" srcId="{16157D61-F761-49CD-A679-09DA0ADD5319}" destId="{6E987BC9-6630-4709-91CD-694344BA1318}" srcOrd="1" destOrd="0" presId="urn:microsoft.com/office/officeart/2005/8/layout/hList1"/>
    <dgm:cxn modelId="{1CCD6FB1-D245-432E-B542-E182AC7ABD47}" type="presParOf" srcId="{BEFCCC3E-D286-4C85-9E1B-B8F5B632B257}" destId="{BBFE101F-4180-4E28-BA8E-8B208B126042}" srcOrd="1" destOrd="0" presId="urn:microsoft.com/office/officeart/2005/8/layout/hList1"/>
    <dgm:cxn modelId="{5D3EA1CC-1E15-4BC5-A428-B91EE54593FD}" type="presParOf" srcId="{BEFCCC3E-D286-4C85-9E1B-B8F5B632B257}" destId="{3609424B-BC66-49C0-A3C6-459922C9A058}" srcOrd="2" destOrd="0" presId="urn:microsoft.com/office/officeart/2005/8/layout/hList1"/>
    <dgm:cxn modelId="{DB01C21A-6443-42D5-8C82-A5D85AAADE0D}" type="presParOf" srcId="{3609424B-BC66-49C0-A3C6-459922C9A058}" destId="{73ABEA3E-4C01-4037-BFF1-AACD8AEB5CF9}" srcOrd="0" destOrd="0" presId="urn:microsoft.com/office/officeart/2005/8/layout/hList1"/>
    <dgm:cxn modelId="{2FE4E92D-4F70-4EFF-999B-72DB2E6EFD47}" type="presParOf" srcId="{3609424B-BC66-49C0-A3C6-459922C9A058}" destId="{77E1A9EC-EDF8-48A2-97C5-4DEF48A3B2CC}" srcOrd="1" destOrd="0" presId="urn:microsoft.com/office/officeart/2005/8/layout/hList1"/>
    <dgm:cxn modelId="{D7D60446-D680-45FD-81B7-3911A109E666}" type="presParOf" srcId="{BEFCCC3E-D286-4C85-9E1B-B8F5B632B257}" destId="{55293597-932C-4864-883F-8980252AFF01}" srcOrd="3" destOrd="0" presId="urn:microsoft.com/office/officeart/2005/8/layout/hList1"/>
    <dgm:cxn modelId="{767568C2-B654-4928-93FC-9BB31070D1FE}" type="presParOf" srcId="{BEFCCC3E-D286-4C85-9E1B-B8F5B632B257}" destId="{77E14992-7D1A-4069-ADBF-15BB49093CCB}" srcOrd="4" destOrd="0" presId="urn:microsoft.com/office/officeart/2005/8/layout/hList1"/>
    <dgm:cxn modelId="{185CDB06-2576-4987-8D7B-12306D770963}" type="presParOf" srcId="{77E14992-7D1A-4069-ADBF-15BB49093CCB}" destId="{F0A62EAE-BAD1-48E0-94DD-65A5CBBC3EB6}" srcOrd="0" destOrd="0" presId="urn:microsoft.com/office/officeart/2005/8/layout/hList1"/>
    <dgm:cxn modelId="{DCCCEA6A-61CF-4A77-9815-0843E7E8CAF8}" type="presParOf" srcId="{77E14992-7D1A-4069-ADBF-15BB49093CCB}" destId="{322616D4-91E7-4314-810A-133907988725}" srcOrd="1" destOrd="0" presId="urn:microsoft.com/office/officeart/2005/8/layout/hList1"/>
    <dgm:cxn modelId="{0F712FCB-66EA-49AE-BE9E-D4BC5791C953}" type="presParOf" srcId="{BEFCCC3E-D286-4C85-9E1B-B8F5B632B257}" destId="{63070BB1-8137-45C4-9DD5-49E536C3526B}" srcOrd="5" destOrd="0" presId="urn:microsoft.com/office/officeart/2005/8/layout/hList1"/>
    <dgm:cxn modelId="{0FEE6DEB-22AE-46E4-99E1-3A07BBF6457C}" type="presParOf" srcId="{BEFCCC3E-D286-4C85-9E1B-B8F5B632B257}" destId="{2A743C92-B9C9-45FE-A900-E7301E83B556}" srcOrd="6" destOrd="0" presId="urn:microsoft.com/office/officeart/2005/8/layout/hList1"/>
    <dgm:cxn modelId="{81CF212E-3488-4222-A8DC-3C901ED87975}" type="presParOf" srcId="{2A743C92-B9C9-45FE-A900-E7301E83B556}" destId="{2D8F916B-504D-474D-A284-CFC39C70FBC9}" srcOrd="0" destOrd="0" presId="urn:microsoft.com/office/officeart/2005/8/layout/hList1"/>
    <dgm:cxn modelId="{F9229DAF-FBB7-4727-B7C0-18FF3A11A6DA}" type="presParOf" srcId="{2A743C92-B9C9-45FE-A900-E7301E83B556}" destId="{42471910-CD5F-4BAC-B380-8D4EF6111B1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ELMT = </a:t>
          </a:r>
          <a:r>
            <a:rPr lang="nl-NL" sz="1600" b="1" dirty="0" err="1">
              <a:latin typeface="Cocogoose Pro" panose="02000503020000020004" pitchFamily="2" charset="0"/>
            </a:rPr>
            <a:t>elektromechanicien</a:t>
          </a:r>
          <a:endParaRPr lang="nl-NL" sz="1600" b="1" dirty="0">
            <a:latin typeface="Cocogoose Pro" panose="02000503020000020004" pitchFamily="2" charset="0"/>
          </a:endParaRP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 sz="2400" b="1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 sz="2400" b="1"/>
        </a:p>
      </dgm:t>
    </dgm:pt>
    <dgm:pt modelId="{CD6C5FC9-640F-4C71-9B93-865AB127E4B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AT = polyvalent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mechanicien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 personenwagens en lichte bedrijfsvoertuigen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 sz="2400" b="1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 sz="2400" b="1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1600" b="1" dirty="0">
              <a:latin typeface="Cocogoose Pro" panose="02000503020000020004" pitchFamily="2" charset="0"/>
            </a:rPr>
            <a:t>ET = elektrotechnicus, technicus </a:t>
          </a:r>
          <a:r>
            <a:rPr lang="nl-NL" sz="1600" b="1" dirty="0" err="1">
              <a:latin typeface="Cocogoose Pro" panose="02000503020000020004" pitchFamily="2" charset="0"/>
            </a:rPr>
            <a:t>ind</a:t>
          </a:r>
          <a:r>
            <a:rPr lang="nl-NL" sz="1600" b="1" dirty="0">
              <a:latin typeface="Cocogoose Pro" panose="02000503020000020004" pitchFamily="2" charset="0"/>
            </a:rPr>
            <a:t>. elektriciteit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24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24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energiemanagement, energietechnologie,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, nautische wetenschappen, sociale wetenschappen, onderwijs, …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24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24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BT = </a:t>
          </a:r>
          <a:r>
            <a:rPr lang="nl-NL" sz="1600" b="1" dirty="0" err="1">
              <a:latin typeface="Cocogoose Pro" panose="02000503020000020004" pitchFamily="2" charset="0"/>
            </a:rPr>
            <a:t>labotechnisch</a:t>
          </a:r>
          <a:r>
            <a:rPr lang="nl-NL" sz="1600" b="1" dirty="0">
              <a:latin typeface="Cocogoose Pro" panose="02000503020000020004" pitchFamily="2" charset="0"/>
            </a:rPr>
            <a:t> medewerker, </a:t>
          </a:r>
          <a:r>
            <a:rPr lang="nl-NL" sz="1600" b="1" dirty="0" err="1">
              <a:latin typeface="Cocogoose Pro" panose="02000503020000020004" pitchFamily="2" charset="0"/>
            </a:rPr>
            <a:t>laboratoriumassistent</a:t>
          </a:r>
          <a:r>
            <a:rPr lang="nl-NL" sz="1600" b="1" dirty="0">
              <a:latin typeface="Cocogoose Pro" panose="02000503020000020004" pitchFamily="2" charset="0"/>
            </a:rPr>
            <a:t>, operator voedings-, chemische en farmaceutische </a:t>
          </a:r>
          <a:r>
            <a:rPr lang="nl-NL" sz="1600" b="1" dirty="0" err="1">
              <a:latin typeface="Cocogoose Pro" panose="02000503020000020004" pitchFamily="2" charset="0"/>
            </a:rPr>
            <a:t>ind</a:t>
          </a:r>
          <a:r>
            <a:rPr lang="nl-NL" sz="1600" b="1" dirty="0">
              <a:latin typeface="Cocogoose Pro" panose="02000503020000020004" pitchFamily="2" charset="0"/>
            </a:rPr>
            <a:t>.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24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24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chemische procestechnieken, biotechniek, gezondheidszorg, chemie, sociale wetenschappen, onderwijs, …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24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2400" b="1"/>
        </a:p>
      </dgm:t>
    </dgm:pt>
    <dgm:pt modelId="{C503518D-743A-4C15-9537-28FCECD9724A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energiemanagement, energietechnologie,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, luchtvaart, sociale wetenschappen, onderwijs, …</a:t>
          </a:r>
        </a:p>
      </dgm:t>
    </dgm:pt>
    <dgm:pt modelId="{C03B4EE1-EB3B-4463-BA3D-73CB3823BFE3}" type="parTrans" cxnId="{BECC162D-E917-4F31-87AE-51FAF4DE82C6}">
      <dgm:prSet/>
      <dgm:spPr/>
      <dgm:t>
        <a:bodyPr/>
        <a:lstStyle/>
        <a:p>
          <a:endParaRPr lang="nl-NL" sz="2400" b="1"/>
        </a:p>
      </dgm:t>
    </dgm:pt>
    <dgm:pt modelId="{EA28B45C-0999-47B6-88BE-4BC8C8EFEA44}" type="sibTrans" cxnId="{BECC162D-E917-4F31-87AE-51FAF4DE82C6}">
      <dgm:prSet/>
      <dgm:spPr/>
      <dgm:t>
        <a:bodyPr/>
        <a:lstStyle/>
        <a:p>
          <a:endParaRPr lang="nl-NL" sz="2400" b="1"/>
        </a:p>
      </dgm:t>
    </dgm:pt>
    <dgm:pt modelId="{3E9CF6DF-1240-4705-B1F2-ABF8A0BD6A64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nautische wetenschappen, sociale wetenschappen, onderwijs, …</a:t>
          </a:r>
        </a:p>
      </dgm:t>
    </dgm:pt>
    <dgm:pt modelId="{EA2D3577-3577-45F4-A9D2-2CD044C355F2}" type="parTrans" cxnId="{4B9A3F11-01D9-42B4-906C-31202BB00977}">
      <dgm:prSet/>
      <dgm:spPr/>
      <dgm:t>
        <a:bodyPr/>
        <a:lstStyle/>
        <a:p>
          <a:endParaRPr lang="nl-NL" sz="2400" b="1"/>
        </a:p>
      </dgm:t>
    </dgm:pt>
    <dgm:pt modelId="{C2F1A66A-C5AD-41A2-932F-86858309DC75}" type="sibTrans" cxnId="{4B9A3F11-01D9-42B4-906C-31202BB00977}">
      <dgm:prSet/>
      <dgm:spPr/>
      <dgm:t>
        <a:bodyPr/>
        <a:lstStyle/>
        <a:p>
          <a:endParaRPr lang="nl-NL" sz="24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4" custScaleX="213766" custScaleY="174056"/>
      <dgm:spPr/>
    </dgm:pt>
    <dgm:pt modelId="{07CE7507-2F2A-421B-9F0B-E8D47AFFEC00}" type="pres">
      <dgm:prSet presAssocID="{C03B4EE1-EB3B-4463-BA3D-73CB3823BFE3}" presName="parTrans" presStyleCnt="0"/>
      <dgm:spPr/>
    </dgm:pt>
    <dgm:pt modelId="{135CA7E8-AE97-4E82-A431-9673D77AA386}" type="pres">
      <dgm:prSet presAssocID="{C503518D-743A-4C15-9537-28FCECD9724A}" presName="node" presStyleLbl="alignAccFollowNode1" presStyleIdx="0" presStyleCnt="4" custScaleX="663167" custScaleY="209706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5EAF4C05-3051-46C2-87F0-BE019CC7EB63}" type="pres">
      <dgm:prSet presAssocID="{CD6C5FC9-640F-4C71-9B93-865AB127E4BB}" presName="horFlow" presStyleCnt="0"/>
      <dgm:spPr/>
    </dgm:pt>
    <dgm:pt modelId="{3670CE1E-2D66-4FF3-ACD1-2F60BAED9A76}" type="pres">
      <dgm:prSet presAssocID="{CD6C5FC9-640F-4C71-9B93-865AB127E4BB}" presName="bigChev" presStyleLbl="node1" presStyleIdx="1" presStyleCnt="4" custScaleX="242848" custScaleY="156022"/>
      <dgm:spPr/>
    </dgm:pt>
    <dgm:pt modelId="{50F778F5-65D2-4496-86B1-F83DF5B3895E}" type="pres">
      <dgm:prSet presAssocID="{EA2D3577-3577-45F4-A9D2-2CD044C355F2}" presName="parTrans" presStyleCnt="0"/>
      <dgm:spPr/>
    </dgm:pt>
    <dgm:pt modelId="{DEB37AF8-0962-48F2-A86D-90441BF60AE2}" type="pres">
      <dgm:prSet presAssocID="{3E9CF6DF-1240-4705-B1F2-ABF8A0BD6A64}" presName="node" presStyleLbl="alignAccFollowNode1" presStyleIdx="1" presStyleCnt="4" custScaleX="630063" custScaleY="184541">
        <dgm:presLayoutVars>
          <dgm:bulletEnabled val="1"/>
        </dgm:presLayoutVars>
      </dgm:prSet>
      <dgm:spPr/>
    </dgm:pt>
    <dgm:pt modelId="{18402029-73E7-436F-A205-D65B111304A7}" type="pres">
      <dgm:prSet presAssocID="{CD6C5FC9-640F-4C71-9B93-865AB127E4BB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2" presStyleCnt="4" custScaleX="266984" custScaleY="154417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2" presStyleCnt="4" custScaleX="602096" custScaleY="196444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3" presStyleCnt="4" custScaleX="307893" custScaleY="195168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3" presStyleCnt="4" custScaleX="549950" custScaleY="220461" custLinFactNeighborX="9191">
        <dgm:presLayoutVars>
          <dgm:bulletEnabled val="1"/>
        </dgm:presLayoutVars>
      </dgm:prSet>
      <dgm:spPr/>
    </dgm:pt>
  </dgm:ptLst>
  <dgm:cxnLst>
    <dgm:cxn modelId="{4B9A3F11-01D9-42B4-906C-31202BB00977}" srcId="{CD6C5FC9-640F-4C71-9B93-865AB127E4BB}" destId="{3E9CF6DF-1240-4705-B1F2-ABF8A0BD6A64}" srcOrd="0" destOrd="0" parTransId="{EA2D3577-3577-45F4-A9D2-2CD044C355F2}" sibTransId="{C2F1A66A-C5AD-41A2-932F-86858309DC75}"/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BECC162D-E917-4F31-87AE-51FAF4DE82C6}" srcId="{6F6DFD98-2217-4AE5-86D3-37A95117A393}" destId="{C503518D-743A-4C15-9537-28FCECD9724A}" srcOrd="0" destOrd="0" parTransId="{C03B4EE1-EB3B-4463-BA3D-73CB3823BFE3}" sibTransId="{EA28B45C-0999-47B6-88BE-4BC8C8EFEA44}"/>
    <dgm:cxn modelId="{6623D449-8CBC-4547-B4C4-D88571CFDD4B}" srcId="{805A2B72-5B3D-40F3-A495-223F92BFB16D}" destId="{CD6C5FC9-640F-4C71-9B93-865AB127E4BB}" srcOrd="1" destOrd="0" parTransId="{C0A60090-56B7-46E0-906F-B0F8D8A46A5B}" sibTransId="{0AF5E042-269A-4DBC-A1B7-EFDFEB8191B2}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053524B3-63ED-4BA0-8212-CDAFBEAA3ACF}" type="presOf" srcId="{C503518D-743A-4C15-9537-28FCECD9724A}" destId="{135CA7E8-AE97-4E82-A431-9673D77AA386}" srcOrd="0" destOrd="0" presId="urn:microsoft.com/office/officeart/2005/8/layout/lProcess3"/>
    <dgm:cxn modelId="{DB7841B7-890B-44E4-9444-61B7F394B8CA}" srcId="{805A2B72-5B3D-40F3-A495-223F92BFB16D}" destId="{BBEC248A-8708-464B-A3A6-70166B66AA4F}" srcOrd="2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3" destOrd="0" parTransId="{646E0E0D-7680-4663-BE5B-B0E72FCC1143}" sibTransId="{800520C4-F6AB-4DF1-B53B-72CA19CB31F7}"/>
    <dgm:cxn modelId="{6F68A3C6-8B60-4E01-A671-70A3D1F38F0A}" type="presOf" srcId="{3E9CF6DF-1240-4705-B1F2-ABF8A0BD6A64}" destId="{DEB37AF8-0962-48F2-A86D-90441BF60AE2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9FAAEDDA-4192-4FBD-8C54-3C9A205FF174}" type="presOf" srcId="{CD6C5FC9-640F-4C71-9B93-865AB127E4BB}" destId="{3670CE1E-2D66-4FF3-ACD1-2F60BAED9A76}" srcOrd="0" destOrd="0" presId="urn:microsoft.com/office/officeart/2005/8/layout/lProcess3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6BBD5032-E1C4-49A3-885B-9D22638674B2}" type="presParOf" srcId="{A38F62EE-4263-4EE4-8718-A6536C2333B2}" destId="{07CE7507-2F2A-421B-9F0B-E8D47AFFEC00}" srcOrd="1" destOrd="0" presId="urn:microsoft.com/office/officeart/2005/8/layout/lProcess3"/>
    <dgm:cxn modelId="{46375158-CEA5-465E-865E-D03EC437289F}" type="presParOf" srcId="{A38F62EE-4263-4EE4-8718-A6536C2333B2}" destId="{135CA7E8-AE97-4E82-A431-9673D77AA386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C5956DE0-167B-4893-8563-6C688E494380}" type="presParOf" srcId="{E407AEB6-739E-4D67-92D1-BB30918CC44B}" destId="{5EAF4C05-3051-46C2-87F0-BE019CC7EB63}" srcOrd="2" destOrd="0" presId="urn:microsoft.com/office/officeart/2005/8/layout/lProcess3"/>
    <dgm:cxn modelId="{A82B042A-1E53-4B40-8F66-D9797F272B86}" type="presParOf" srcId="{5EAF4C05-3051-46C2-87F0-BE019CC7EB63}" destId="{3670CE1E-2D66-4FF3-ACD1-2F60BAED9A76}" srcOrd="0" destOrd="0" presId="urn:microsoft.com/office/officeart/2005/8/layout/lProcess3"/>
    <dgm:cxn modelId="{8CF05EC9-C2F6-495D-AF8A-21607C4906D2}" type="presParOf" srcId="{5EAF4C05-3051-46C2-87F0-BE019CC7EB63}" destId="{50F778F5-65D2-4496-86B1-F83DF5B3895E}" srcOrd="1" destOrd="0" presId="urn:microsoft.com/office/officeart/2005/8/layout/lProcess3"/>
    <dgm:cxn modelId="{CB30A298-231C-4241-AEA5-10D8991B5150}" type="presParOf" srcId="{5EAF4C05-3051-46C2-87F0-BE019CC7EB63}" destId="{DEB37AF8-0962-48F2-A86D-90441BF60AE2}" srcOrd="2" destOrd="0" presId="urn:microsoft.com/office/officeart/2005/8/layout/lProcess3"/>
    <dgm:cxn modelId="{69068151-EAA1-484E-9985-D625FAB15DE7}" type="presParOf" srcId="{E407AEB6-739E-4D67-92D1-BB30918CC44B}" destId="{18402029-73E7-436F-A205-D65B111304A7}" srcOrd="3" destOrd="0" presId="urn:microsoft.com/office/officeart/2005/8/layout/lProcess3"/>
    <dgm:cxn modelId="{BC1BDA08-2256-4486-A147-38A32415987E}" type="presParOf" srcId="{E407AEB6-739E-4D67-92D1-BB30918CC44B}" destId="{7E54F87C-62AF-4DDC-87DF-3CAA31D37305}" srcOrd="4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5" destOrd="0" presId="urn:microsoft.com/office/officeart/2005/8/layout/lProcess3"/>
    <dgm:cxn modelId="{DD507035-9DB0-40D9-A2A2-C85336F4DE9D}" type="presParOf" srcId="{E407AEB6-739E-4D67-92D1-BB30918CC44B}" destId="{B86B472D-9BE9-4E75-A878-830A8D4E9ED2}" srcOrd="6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DE6F1-D51E-48BA-88BD-EE52E67F4E06}">
      <dsp:nvSpPr>
        <dsp:cNvPr id="0" name=""/>
        <dsp:cNvSpPr/>
      </dsp:nvSpPr>
      <dsp:spPr>
        <a:xfrm>
          <a:off x="5462954" y="1934700"/>
          <a:ext cx="4543791" cy="385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907"/>
              </a:lnTo>
              <a:lnTo>
                <a:pt x="4543791" y="192907"/>
              </a:lnTo>
              <a:lnTo>
                <a:pt x="4543791" y="3858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AF93-0D3C-40AD-ADD2-4147D9F768A2}">
      <dsp:nvSpPr>
        <dsp:cNvPr id="0" name=""/>
        <dsp:cNvSpPr/>
      </dsp:nvSpPr>
      <dsp:spPr>
        <a:xfrm>
          <a:off x="5462954" y="1934700"/>
          <a:ext cx="2320765" cy="385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907"/>
              </a:lnTo>
              <a:lnTo>
                <a:pt x="2320765" y="192907"/>
              </a:lnTo>
              <a:lnTo>
                <a:pt x="2320765" y="3858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E498D-FEDD-4176-AD05-46FCF7CC8EE0}">
      <dsp:nvSpPr>
        <dsp:cNvPr id="0" name=""/>
        <dsp:cNvSpPr/>
      </dsp:nvSpPr>
      <dsp:spPr>
        <a:xfrm>
          <a:off x="5417234" y="1934700"/>
          <a:ext cx="91440" cy="3858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8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04989-BEED-4E50-BDD8-F4EE8F567A10}">
      <dsp:nvSpPr>
        <dsp:cNvPr id="0" name=""/>
        <dsp:cNvSpPr/>
      </dsp:nvSpPr>
      <dsp:spPr>
        <a:xfrm>
          <a:off x="3142188" y="1934700"/>
          <a:ext cx="2320765" cy="385814"/>
        </a:xfrm>
        <a:custGeom>
          <a:avLst/>
          <a:gdLst/>
          <a:ahLst/>
          <a:cxnLst/>
          <a:rect l="0" t="0" r="0" b="0"/>
          <a:pathLst>
            <a:path>
              <a:moveTo>
                <a:pt x="2320765" y="0"/>
              </a:moveTo>
              <a:lnTo>
                <a:pt x="2320765" y="192907"/>
              </a:lnTo>
              <a:lnTo>
                <a:pt x="0" y="192907"/>
              </a:lnTo>
              <a:lnTo>
                <a:pt x="0" y="3858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B3875-FE3E-46DB-B6EB-C035A6CB250A}">
      <dsp:nvSpPr>
        <dsp:cNvPr id="0" name=""/>
        <dsp:cNvSpPr/>
      </dsp:nvSpPr>
      <dsp:spPr>
        <a:xfrm>
          <a:off x="919162" y="1934700"/>
          <a:ext cx="4543791" cy="385814"/>
        </a:xfrm>
        <a:custGeom>
          <a:avLst/>
          <a:gdLst/>
          <a:ahLst/>
          <a:cxnLst/>
          <a:rect l="0" t="0" r="0" b="0"/>
          <a:pathLst>
            <a:path>
              <a:moveTo>
                <a:pt x="4543791" y="0"/>
              </a:moveTo>
              <a:lnTo>
                <a:pt x="4543791" y="192907"/>
              </a:lnTo>
              <a:lnTo>
                <a:pt x="0" y="192907"/>
              </a:lnTo>
              <a:lnTo>
                <a:pt x="0" y="3858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FB044-4F80-46AA-92BD-09816224F40A}">
      <dsp:nvSpPr>
        <dsp:cNvPr id="0" name=""/>
        <dsp:cNvSpPr/>
      </dsp:nvSpPr>
      <dsp:spPr>
        <a:xfrm>
          <a:off x="4455491" y="43511"/>
          <a:ext cx="2014925" cy="1891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STEM DOORSTROOM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+mj-lt"/>
            </a:rPr>
            <a:t>3</a:t>
          </a:r>
          <a:r>
            <a:rPr lang="nl-NL" sz="1800" b="1" kern="1200" baseline="30000" dirty="0">
              <a:latin typeface="+mj-lt"/>
            </a:rPr>
            <a:t>DE</a:t>
          </a:r>
          <a:r>
            <a:rPr lang="nl-NL" sz="1800" b="1" kern="1200" dirty="0">
              <a:latin typeface="+mj-lt"/>
            </a:rPr>
            <a:t> GRAAD</a:t>
          </a:r>
        </a:p>
      </dsp:txBody>
      <dsp:txXfrm>
        <a:off x="4455491" y="43511"/>
        <a:ext cx="2014925" cy="1891188"/>
      </dsp:txXfrm>
    </dsp:sp>
    <dsp:sp modelId="{59020DAA-2DE6-4551-96C2-DC0BE9B65BAF}">
      <dsp:nvSpPr>
        <dsp:cNvPr id="0" name=""/>
        <dsp:cNvSpPr/>
      </dsp:nvSpPr>
      <dsp:spPr>
        <a:xfrm>
          <a:off x="556" y="2320515"/>
          <a:ext cx="1837211" cy="1265645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Wetenschappen-wiskunde</a:t>
          </a:r>
        </a:p>
      </dsp:txBody>
      <dsp:txXfrm>
        <a:off x="556" y="2320515"/>
        <a:ext cx="1837211" cy="1265645"/>
      </dsp:txXfrm>
    </dsp:sp>
    <dsp:sp modelId="{DCCB57EF-CE40-4B6B-9991-CF706CD41200}">
      <dsp:nvSpPr>
        <dsp:cNvPr id="0" name=""/>
        <dsp:cNvSpPr/>
      </dsp:nvSpPr>
      <dsp:spPr>
        <a:xfrm>
          <a:off x="2223582" y="2320515"/>
          <a:ext cx="1837211" cy="1265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Technologische wetenschappen en engineering</a:t>
          </a:r>
        </a:p>
      </dsp:txBody>
      <dsp:txXfrm>
        <a:off x="2223582" y="2320515"/>
        <a:ext cx="1837211" cy="1265645"/>
      </dsp:txXfrm>
    </dsp:sp>
    <dsp:sp modelId="{76614621-FCF3-4B45-845F-035310ADAD66}">
      <dsp:nvSpPr>
        <dsp:cNvPr id="0" name=""/>
        <dsp:cNvSpPr/>
      </dsp:nvSpPr>
      <dsp:spPr>
        <a:xfrm>
          <a:off x="4446608" y="2320515"/>
          <a:ext cx="2032691" cy="1624940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Biotechnologische en chemische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STEM-wetenschappe</a:t>
          </a:r>
          <a:r>
            <a:rPr lang="nl-NL" sz="1600" b="1" kern="1200" dirty="0">
              <a:latin typeface="Cocogoose Pro" panose="02000503020000020004" pitchFamily="2" charset="0"/>
            </a:rPr>
            <a:t>n</a:t>
          </a:r>
        </a:p>
      </dsp:txBody>
      <dsp:txXfrm>
        <a:off x="4446608" y="2320515"/>
        <a:ext cx="2032691" cy="1624940"/>
      </dsp:txXfrm>
    </dsp:sp>
    <dsp:sp modelId="{3A69DB9A-B21F-4168-90FD-2F078B68B9EF}">
      <dsp:nvSpPr>
        <dsp:cNvPr id="0" name=""/>
        <dsp:cNvSpPr/>
      </dsp:nvSpPr>
      <dsp:spPr>
        <a:xfrm>
          <a:off x="6865113" y="2320515"/>
          <a:ext cx="1837211" cy="1265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 err="1">
              <a:latin typeface="Cocogoose Pro" panose="02000503020000020004" pitchFamily="2" charset="0"/>
            </a:rPr>
            <a:t>Mechatronica</a:t>
          </a:r>
          <a:endParaRPr lang="nl-NL" sz="1600" b="1" kern="1200" dirty="0">
            <a:latin typeface="Cocogoose Pro" panose="02000503020000020004" pitchFamily="2" charset="0"/>
          </a:endParaRPr>
        </a:p>
      </dsp:txBody>
      <dsp:txXfrm>
        <a:off x="6865113" y="2320515"/>
        <a:ext cx="1837211" cy="1265645"/>
      </dsp:txXfrm>
    </dsp:sp>
    <dsp:sp modelId="{E9C895DB-EFAA-41AE-B6BB-EAFAD6E6A9E3}">
      <dsp:nvSpPr>
        <dsp:cNvPr id="0" name=""/>
        <dsp:cNvSpPr/>
      </dsp:nvSpPr>
      <dsp:spPr>
        <a:xfrm>
          <a:off x="9088140" y="2320515"/>
          <a:ext cx="1837211" cy="1265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Informatica- en </a:t>
          </a:r>
          <a:r>
            <a:rPr lang="nl-NL" sz="1400" b="1" kern="1200" dirty="0" err="1">
              <a:latin typeface="Cocogoose Pro" panose="02000503020000020004" pitchFamily="2" charset="0"/>
            </a:rPr>
            <a:t>communicatie-wetenschappen</a:t>
          </a:r>
          <a:endParaRPr lang="nl-NL" sz="1400" b="1" kern="1200" dirty="0">
            <a:latin typeface="Cocogoose Pro" panose="02000503020000020004" pitchFamily="2" charset="0"/>
          </a:endParaRPr>
        </a:p>
      </dsp:txBody>
      <dsp:txXfrm>
        <a:off x="9088140" y="2320515"/>
        <a:ext cx="1837211" cy="12656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C8877-66F5-4BDF-BB03-2E1615FA8ADF}">
      <dsp:nvSpPr>
        <dsp:cNvPr id="0" name=""/>
        <dsp:cNvSpPr/>
      </dsp:nvSpPr>
      <dsp:spPr>
        <a:xfrm>
          <a:off x="5231423" y="2026507"/>
          <a:ext cx="4386709" cy="352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014"/>
              </a:lnTo>
              <a:lnTo>
                <a:pt x="4386709" y="176014"/>
              </a:lnTo>
              <a:lnTo>
                <a:pt x="4386709" y="352029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E498D-FEDD-4176-AD05-46FCF7CC8EE0}">
      <dsp:nvSpPr>
        <dsp:cNvPr id="0" name=""/>
        <dsp:cNvSpPr/>
      </dsp:nvSpPr>
      <dsp:spPr>
        <a:xfrm>
          <a:off x="5231423" y="2026507"/>
          <a:ext cx="2358351" cy="352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014"/>
              </a:lnTo>
              <a:lnTo>
                <a:pt x="2358351" y="176014"/>
              </a:lnTo>
              <a:lnTo>
                <a:pt x="2358351" y="352029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5DA43-3DAD-485B-8F07-9157CCE029EA}">
      <dsp:nvSpPr>
        <dsp:cNvPr id="0" name=""/>
        <dsp:cNvSpPr/>
      </dsp:nvSpPr>
      <dsp:spPr>
        <a:xfrm>
          <a:off x="5185702" y="2026507"/>
          <a:ext cx="91440" cy="352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029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A5F11-35FC-4A8E-9EEA-F98AE17AEC8C}">
      <dsp:nvSpPr>
        <dsp:cNvPr id="0" name=""/>
        <dsp:cNvSpPr/>
      </dsp:nvSpPr>
      <dsp:spPr>
        <a:xfrm>
          <a:off x="2873071" y="2026507"/>
          <a:ext cx="2358351" cy="352029"/>
        </a:xfrm>
        <a:custGeom>
          <a:avLst/>
          <a:gdLst/>
          <a:ahLst/>
          <a:cxnLst/>
          <a:rect l="0" t="0" r="0" b="0"/>
          <a:pathLst>
            <a:path>
              <a:moveTo>
                <a:pt x="2358351" y="0"/>
              </a:moveTo>
              <a:lnTo>
                <a:pt x="2358351" y="176014"/>
              </a:lnTo>
              <a:lnTo>
                <a:pt x="0" y="176014"/>
              </a:lnTo>
              <a:lnTo>
                <a:pt x="0" y="352029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B3875-FE3E-46DB-B6EB-C035A6CB250A}">
      <dsp:nvSpPr>
        <dsp:cNvPr id="0" name=""/>
        <dsp:cNvSpPr/>
      </dsp:nvSpPr>
      <dsp:spPr>
        <a:xfrm>
          <a:off x="844713" y="2026507"/>
          <a:ext cx="4386709" cy="352029"/>
        </a:xfrm>
        <a:custGeom>
          <a:avLst/>
          <a:gdLst/>
          <a:ahLst/>
          <a:cxnLst/>
          <a:rect l="0" t="0" r="0" b="0"/>
          <a:pathLst>
            <a:path>
              <a:moveTo>
                <a:pt x="4386709" y="0"/>
              </a:moveTo>
              <a:lnTo>
                <a:pt x="4386709" y="176014"/>
              </a:lnTo>
              <a:lnTo>
                <a:pt x="0" y="176014"/>
              </a:lnTo>
              <a:lnTo>
                <a:pt x="0" y="352029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FB044-4F80-46AA-92BD-09816224F40A}">
      <dsp:nvSpPr>
        <dsp:cNvPr id="0" name=""/>
        <dsp:cNvSpPr/>
      </dsp:nvSpPr>
      <dsp:spPr>
        <a:xfrm>
          <a:off x="4312182" y="300927"/>
          <a:ext cx="1838480" cy="1725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STEM    arbeidsmarkt finaliteit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+mj-lt"/>
            </a:rPr>
            <a:t>3</a:t>
          </a:r>
          <a:r>
            <a:rPr lang="nl-NL" sz="1800" b="1" kern="1200" baseline="30000" dirty="0">
              <a:latin typeface="+mj-lt"/>
            </a:rPr>
            <a:t>DE</a:t>
          </a:r>
          <a:r>
            <a:rPr lang="nl-NL" sz="1800" b="1" kern="1200" dirty="0">
              <a:latin typeface="+mj-lt"/>
            </a:rPr>
            <a:t> GRAAD</a:t>
          </a:r>
        </a:p>
      </dsp:txBody>
      <dsp:txXfrm>
        <a:off x="4312182" y="300927"/>
        <a:ext cx="1838480" cy="1725579"/>
      </dsp:txXfrm>
    </dsp:sp>
    <dsp:sp modelId="{59020DAA-2DE6-4551-96C2-DC0BE9B65BAF}">
      <dsp:nvSpPr>
        <dsp:cNvPr id="0" name=""/>
        <dsp:cNvSpPr/>
      </dsp:nvSpPr>
      <dsp:spPr>
        <a:xfrm>
          <a:off x="6549" y="2378536"/>
          <a:ext cx="1676328" cy="115481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Elektrische installaties</a:t>
          </a:r>
        </a:p>
      </dsp:txBody>
      <dsp:txXfrm>
        <a:off x="6549" y="2378536"/>
        <a:ext cx="1676328" cy="1154814"/>
      </dsp:txXfrm>
    </dsp:sp>
    <dsp:sp modelId="{6AA0AF54-5B3C-421B-81E5-39E621AA70AE}">
      <dsp:nvSpPr>
        <dsp:cNvPr id="0" name=""/>
        <dsp:cNvSpPr/>
      </dsp:nvSpPr>
      <dsp:spPr>
        <a:xfrm>
          <a:off x="2034907" y="2378536"/>
          <a:ext cx="1676328" cy="83816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Preventief onderhoud</a:t>
          </a:r>
        </a:p>
      </dsp:txBody>
      <dsp:txXfrm>
        <a:off x="2034907" y="2378536"/>
        <a:ext cx="1676328" cy="838164"/>
      </dsp:txXfrm>
    </dsp:sp>
    <dsp:sp modelId="{37FA7750-8DA5-471F-B653-DD127AA48AB1}">
      <dsp:nvSpPr>
        <dsp:cNvPr id="0" name=""/>
        <dsp:cNvSpPr/>
      </dsp:nvSpPr>
      <dsp:spPr>
        <a:xfrm>
          <a:off x="4063264" y="2378536"/>
          <a:ext cx="2336316" cy="142453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Datacommunicatie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netwerkinstallaties</a:t>
          </a:r>
        </a:p>
      </dsp:txBody>
      <dsp:txXfrm>
        <a:off x="4063264" y="2378536"/>
        <a:ext cx="2336316" cy="1424535"/>
      </dsp:txXfrm>
    </dsp:sp>
    <dsp:sp modelId="{76614621-FCF3-4B45-845F-035310ADAD66}">
      <dsp:nvSpPr>
        <dsp:cNvPr id="0" name=""/>
        <dsp:cNvSpPr/>
      </dsp:nvSpPr>
      <dsp:spPr>
        <a:xfrm>
          <a:off x="6751610" y="2378536"/>
          <a:ext cx="1676328" cy="115481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Koetswerk</a:t>
          </a:r>
        </a:p>
      </dsp:txBody>
      <dsp:txXfrm>
        <a:off x="6751610" y="2378536"/>
        <a:ext cx="1676328" cy="1154814"/>
      </dsp:txXfrm>
    </dsp:sp>
    <dsp:sp modelId="{99F9A62C-1316-4E55-B965-E3A54479CE3F}">
      <dsp:nvSpPr>
        <dsp:cNvPr id="0" name=""/>
        <dsp:cNvSpPr/>
      </dsp:nvSpPr>
      <dsp:spPr>
        <a:xfrm>
          <a:off x="8779967" y="2378536"/>
          <a:ext cx="1676328" cy="83816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Binnen-schrijnwerk en interieur</a:t>
          </a:r>
        </a:p>
      </dsp:txBody>
      <dsp:txXfrm>
        <a:off x="8779967" y="2378536"/>
        <a:ext cx="1676328" cy="8381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3432" y="213587"/>
          <a:ext cx="3346315" cy="875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u="none" kern="1200" dirty="0"/>
            <a:t>HOUT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u="none" kern="1200" dirty="0"/>
            <a:t>(</a:t>
          </a:r>
          <a:r>
            <a:rPr lang="nl-NL" sz="1400" b="1" u="none" kern="1200" dirty="0" err="1"/>
            <a:t>Binnenschrijnwerk</a:t>
          </a:r>
          <a:r>
            <a:rPr lang="nl-NL" sz="1400" b="1" u="none" kern="1200" dirty="0"/>
            <a:t> en interieur)</a:t>
          </a:r>
          <a:endParaRPr lang="nl-NL" sz="1050" b="1" u="none" kern="1200" dirty="0"/>
        </a:p>
      </dsp:txBody>
      <dsp:txXfrm>
        <a:off x="3432" y="213587"/>
        <a:ext cx="3346315" cy="875918"/>
      </dsp:txXfrm>
    </dsp:sp>
    <dsp:sp modelId="{6E987BC9-6630-4709-91CD-694344BA1318}">
      <dsp:nvSpPr>
        <dsp:cNvPr id="0" name=""/>
        <dsp:cNvSpPr/>
      </dsp:nvSpPr>
      <dsp:spPr>
        <a:xfrm>
          <a:off x="0" y="1069374"/>
          <a:ext cx="3346315" cy="379135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Je leert alles wat een schrijnwerker moet kennen en kunnen.</a:t>
          </a:r>
          <a:endParaRPr lang="nl-NL" sz="2200" kern="1200" dirty="0"/>
        </a:p>
      </dsp:txBody>
      <dsp:txXfrm>
        <a:off x="0" y="1069374"/>
        <a:ext cx="3346315" cy="3791359"/>
      </dsp:txXfrm>
    </dsp:sp>
    <dsp:sp modelId="{73ABEA3E-4C01-4037-BFF1-AACD8AEB5CF9}">
      <dsp:nvSpPr>
        <dsp:cNvPr id="0" name=""/>
        <dsp:cNvSpPr/>
      </dsp:nvSpPr>
      <dsp:spPr>
        <a:xfrm>
          <a:off x="3818231" y="213587"/>
          <a:ext cx="3346315" cy="875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b="1" u="none" kern="1200" dirty="0">
              <a:latin typeface="Cocogoose Pro" panose="02000503020000020004" pitchFamily="2" charset="0"/>
            </a:rPr>
            <a:t>ELEKTRISCHE INSTALLATIES</a:t>
          </a:r>
          <a:endParaRPr lang="nl-NL" sz="2200" b="1" u="none" kern="1200" dirty="0"/>
        </a:p>
      </dsp:txBody>
      <dsp:txXfrm>
        <a:off x="3818231" y="213587"/>
        <a:ext cx="3346315" cy="875918"/>
      </dsp:txXfrm>
    </dsp:sp>
    <dsp:sp modelId="{77E1A9EC-EDF8-48A2-97C5-4DEF48A3B2CC}">
      <dsp:nvSpPr>
        <dsp:cNvPr id="0" name=""/>
        <dsp:cNvSpPr/>
      </dsp:nvSpPr>
      <dsp:spPr>
        <a:xfrm>
          <a:off x="3818231" y="1089506"/>
          <a:ext cx="3346315" cy="379135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b="0" i="0" kern="1200" dirty="0"/>
            <a:t>Als elektrotechnisch installateur moet je kennis hebben van </a:t>
          </a:r>
          <a:r>
            <a:rPr lang="nl-BE" sz="2200" b="0" i="0" kern="1200" dirty="0" err="1"/>
            <a:t>domotica</a:t>
          </a:r>
          <a:r>
            <a:rPr lang="nl-BE" sz="2200" b="0" i="0" kern="1200" dirty="0"/>
            <a:t>, beveiligingssystemen en hernieuwbare energietechnologieën.</a:t>
          </a: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b="0" i="0" kern="1200" dirty="0"/>
            <a:t>Naast de huishoudelijke elektrische installaties komen ook industriële installaties aan bod.</a:t>
          </a:r>
          <a:endParaRPr lang="nl-NL" sz="2200" kern="1200" dirty="0"/>
        </a:p>
      </dsp:txBody>
      <dsp:txXfrm>
        <a:off x="3818231" y="1089506"/>
        <a:ext cx="3346315" cy="3791359"/>
      </dsp:txXfrm>
    </dsp:sp>
    <dsp:sp modelId="{F0A62EAE-BAD1-48E0-94DD-65A5CBBC3EB6}">
      <dsp:nvSpPr>
        <dsp:cNvPr id="0" name=""/>
        <dsp:cNvSpPr/>
      </dsp:nvSpPr>
      <dsp:spPr>
        <a:xfrm>
          <a:off x="7633031" y="213587"/>
          <a:ext cx="3346315" cy="875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b="1" u="none" kern="1200" dirty="0">
              <a:latin typeface="Cocogoose Pro" panose="02000503020000020004" pitchFamily="2" charset="0"/>
            </a:rPr>
            <a:t>KOETSWERK</a:t>
          </a:r>
          <a:endParaRPr lang="nl-NL" sz="2200" b="1" u="none" kern="1200" dirty="0"/>
        </a:p>
      </dsp:txBody>
      <dsp:txXfrm>
        <a:off x="7633031" y="213587"/>
        <a:ext cx="3346315" cy="875918"/>
      </dsp:txXfrm>
    </dsp:sp>
    <dsp:sp modelId="{322616D4-91E7-4314-810A-133907988725}">
      <dsp:nvSpPr>
        <dsp:cNvPr id="0" name=""/>
        <dsp:cNvSpPr/>
      </dsp:nvSpPr>
      <dsp:spPr>
        <a:xfrm>
          <a:off x="7633031" y="1089506"/>
          <a:ext cx="3346315" cy="379135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Je leert carrosserie herstellen en bewerken.</a:t>
          </a: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200" kern="1200" dirty="0"/>
            <a:t>Je monteert en demonteert onderdelen.</a:t>
          </a:r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200" kern="1200" dirty="0"/>
            <a:t>Je spoort (eenvoudige) fouten op en leert hen herstellen.</a:t>
          </a:r>
        </a:p>
      </dsp:txBody>
      <dsp:txXfrm>
        <a:off x="7633031" y="1089506"/>
        <a:ext cx="3346315" cy="37913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48" y="17515"/>
          <a:ext cx="4628926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u="none" kern="1200" dirty="0">
              <a:latin typeface="Cocogoose Pro" panose="02000503020000020004" pitchFamily="2" charset="0"/>
            </a:rPr>
            <a:t>VRACHTWAGENCHAUFFEUR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u="none" kern="1200" dirty="0">
              <a:latin typeface="Cocogoose Pro" panose="02000503020000020004" pitchFamily="2" charset="0"/>
            </a:rPr>
            <a:t>(nieuw september 2024)</a:t>
          </a:r>
          <a:endParaRPr lang="nl-NL" sz="2000" b="1" u="none" kern="1200" dirty="0"/>
        </a:p>
      </dsp:txBody>
      <dsp:txXfrm>
        <a:off x="48" y="17515"/>
        <a:ext cx="4628926" cy="864000"/>
      </dsp:txXfrm>
    </dsp:sp>
    <dsp:sp modelId="{6E987BC9-6630-4709-91CD-694344BA1318}">
      <dsp:nvSpPr>
        <dsp:cNvPr id="0" name=""/>
        <dsp:cNvSpPr/>
      </dsp:nvSpPr>
      <dsp:spPr>
        <a:xfrm>
          <a:off x="48" y="881515"/>
          <a:ext cx="4628926" cy="345870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000" b="0" kern="1200" dirty="0">
              <a:latin typeface="Cocogoose Pro" panose="02000503020000020004" pitchFamily="2" charset="0"/>
            </a:rPr>
            <a:t>Je leert de wegcode en een vrachtwagen besturen.</a:t>
          </a: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000" b="0" kern="1200" dirty="0"/>
            <a:t>Je leert goederen correct en efficiënt te laden, leveren en transporteren.</a:t>
          </a:r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000" b="0" kern="1200" dirty="0"/>
            <a:t>Een basiskennis van het Frans en Engels om je te kunnen behelpen bij internationale transporten.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400" kern="1200" dirty="0"/>
        </a:p>
      </dsp:txBody>
      <dsp:txXfrm>
        <a:off x="48" y="881515"/>
        <a:ext cx="4628926" cy="3458700"/>
      </dsp:txXfrm>
    </dsp:sp>
    <dsp:sp modelId="{73ABEA3E-4C01-4037-BFF1-AACD8AEB5CF9}">
      <dsp:nvSpPr>
        <dsp:cNvPr id="0" name=""/>
        <dsp:cNvSpPr/>
      </dsp:nvSpPr>
      <dsp:spPr>
        <a:xfrm>
          <a:off x="5277073" y="0"/>
          <a:ext cx="4628926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PREVENTIEF ONDERHOUD</a:t>
          </a:r>
          <a:br>
            <a:rPr lang="nl-BE" sz="1800" b="1" u="none" kern="1200" dirty="0">
              <a:latin typeface="Cocogoose Pro" panose="02000503020000020004" pitchFamily="2" charset="0"/>
            </a:rPr>
          </a:br>
          <a:r>
            <a:rPr lang="nl-BE" sz="1800" b="1" u="none" kern="1200" dirty="0">
              <a:latin typeface="Cocogoose Pro" panose="02000503020000020004" pitchFamily="2" charset="0"/>
            </a:rPr>
            <a:t>(nieuw september 2024)</a:t>
          </a:r>
          <a:endParaRPr lang="nl-NL" sz="1800" b="1" u="none" kern="1200" dirty="0"/>
        </a:p>
      </dsp:txBody>
      <dsp:txXfrm>
        <a:off x="5277073" y="0"/>
        <a:ext cx="4628926" cy="864000"/>
      </dsp:txXfrm>
    </dsp:sp>
    <dsp:sp modelId="{77E1A9EC-EDF8-48A2-97C5-4DEF48A3B2CC}">
      <dsp:nvSpPr>
        <dsp:cNvPr id="0" name=""/>
        <dsp:cNvSpPr/>
      </dsp:nvSpPr>
      <dsp:spPr>
        <a:xfrm>
          <a:off x="5277024" y="881515"/>
          <a:ext cx="4628926" cy="345870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000" b="0" kern="1200" dirty="0">
              <a:latin typeface="Cocogoose Pro" panose="02000503020000020004" pitchFamily="2" charset="0"/>
            </a:rPr>
            <a:t>Je leert hoe je industriële machines en installaties preventief kan onderhouden.</a:t>
          </a: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000" b="0" kern="1200" dirty="0"/>
            <a:t>Je vervangt mechanische, elektrische, pneumatische en hydraulische onderdelen.</a:t>
          </a:r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000" b="0" kern="1200" dirty="0"/>
        </a:p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2000" b="0" kern="1200" dirty="0"/>
            <a:t>Je spoort (eenvoudige) fouten op en herstelt deze fouten.</a:t>
          </a:r>
        </a:p>
      </dsp:txBody>
      <dsp:txXfrm>
        <a:off x="5277024" y="881515"/>
        <a:ext cx="4628926" cy="34587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9254A-8310-45CF-BFC6-5DBB5649D451}">
      <dsp:nvSpPr>
        <dsp:cNvPr id="0" name=""/>
        <dsp:cNvSpPr/>
      </dsp:nvSpPr>
      <dsp:spPr>
        <a:xfrm>
          <a:off x="1391" y="1082357"/>
          <a:ext cx="3436048" cy="1032621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Mechanica</a:t>
          </a:r>
        </a:p>
      </dsp:txBody>
      <dsp:txXfrm>
        <a:off x="517702" y="1082357"/>
        <a:ext cx="2403427" cy="1032621"/>
      </dsp:txXfrm>
    </dsp:sp>
    <dsp:sp modelId="{D1D73121-27B4-4C25-997B-053C9672CD2F}">
      <dsp:nvSpPr>
        <dsp:cNvPr id="0" name=""/>
        <dsp:cNvSpPr/>
      </dsp:nvSpPr>
      <dsp:spPr>
        <a:xfrm>
          <a:off x="3101837" y="1170130"/>
          <a:ext cx="6420527" cy="857075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koetswerk</a:t>
          </a:r>
        </a:p>
      </dsp:txBody>
      <dsp:txXfrm>
        <a:off x="3530375" y="1170130"/>
        <a:ext cx="5563452" cy="857075"/>
      </dsp:txXfrm>
    </dsp:sp>
    <dsp:sp modelId="{E8BB4EAE-8958-4628-B948-3F11A4BAB330}">
      <dsp:nvSpPr>
        <dsp:cNvPr id="0" name=""/>
        <dsp:cNvSpPr/>
      </dsp:nvSpPr>
      <dsp:spPr>
        <a:xfrm>
          <a:off x="1391" y="2259546"/>
          <a:ext cx="3581699" cy="103262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Elektriciteit</a:t>
          </a:r>
        </a:p>
      </dsp:txBody>
      <dsp:txXfrm>
        <a:off x="517702" y="2259546"/>
        <a:ext cx="2549078" cy="1032621"/>
      </dsp:txXfrm>
    </dsp:sp>
    <dsp:sp modelId="{4D071CBD-6C22-4013-9B6C-1A180E46D846}">
      <dsp:nvSpPr>
        <dsp:cNvPr id="0" name=""/>
        <dsp:cNvSpPr/>
      </dsp:nvSpPr>
      <dsp:spPr>
        <a:xfrm>
          <a:off x="3247488" y="2347319"/>
          <a:ext cx="6398972" cy="857075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elektrische installaties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preventief onderhoud machines en installaties</a:t>
          </a:r>
        </a:p>
      </dsp:txBody>
      <dsp:txXfrm>
        <a:off x="3676026" y="2347319"/>
        <a:ext cx="5541897" cy="857075"/>
      </dsp:txXfrm>
    </dsp:sp>
    <dsp:sp modelId="{CFDFC4E4-66E3-47F5-A9C9-183C4A8FFCEA}">
      <dsp:nvSpPr>
        <dsp:cNvPr id="0" name=""/>
        <dsp:cNvSpPr/>
      </dsp:nvSpPr>
      <dsp:spPr>
        <a:xfrm>
          <a:off x="1391" y="3436734"/>
          <a:ext cx="3460340" cy="103262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Hout</a:t>
          </a:r>
        </a:p>
      </dsp:txBody>
      <dsp:txXfrm>
        <a:off x="517702" y="3436734"/>
        <a:ext cx="2427719" cy="1032621"/>
      </dsp:txXfrm>
    </dsp:sp>
    <dsp:sp modelId="{E7DA6DAE-DB46-4DD8-9824-457A98A7C96E}">
      <dsp:nvSpPr>
        <dsp:cNvPr id="0" name=""/>
        <dsp:cNvSpPr/>
      </dsp:nvSpPr>
      <dsp:spPr>
        <a:xfrm>
          <a:off x="3126129" y="3524507"/>
          <a:ext cx="6398972" cy="857075"/>
        </a:xfrm>
        <a:prstGeom prst="chevron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hout (</a:t>
          </a: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binnenschrijnwerk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en interieur)</a:t>
          </a:r>
        </a:p>
      </dsp:txBody>
      <dsp:txXfrm>
        <a:off x="3554667" y="3524507"/>
        <a:ext cx="5541897" cy="8570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9254A-8310-45CF-BFC6-5DBB5649D451}">
      <dsp:nvSpPr>
        <dsp:cNvPr id="0" name=""/>
        <dsp:cNvSpPr/>
      </dsp:nvSpPr>
      <dsp:spPr>
        <a:xfrm>
          <a:off x="1334" y="382555"/>
          <a:ext cx="3297218" cy="99089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Koetswerk</a:t>
          </a:r>
        </a:p>
      </dsp:txBody>
      <dsp:txXfrm>
        <a:off x="496784" y="382555"/>
        <a:ext cx="2306319" cy="990899"/>
      </dsp:txXfrm>
    </dsp:sp>
    <dsp:sp modelId="{D1D73121-27B4-4C25-997B-053C9672CD2F}">
      <dsp:nvSpPr>
        <dsp:cNvPr id="0" name=""/>
        <dsp:cNvSpPr/>
      </dsp:nvSpPr>
      <dsp:spPr>
        <a:xfrm>
          <a:off x="2976511" y="466782"/>
          <a:ext cx="6161113" cy="822446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DUAAL : spuiter-carrosserie</a:t>
          </a:r>
        </a:p>
      </dsp:txBody>
      <dsp:txXfrm>
        <a:off x="3387734" y="466782"/>
        <a:ext cx="5338667" cy="822446"/>
      </dsp:txXfrm>
    </dsp:sp>
    <dsp:sp modelId="{E8BB4EAE-8958-4628-B948-3F11A4BAB330}">
      <dsp:nvSpPr>
        <dsp:cNvPr id="0" name=""/>
        <dsp:cNvSpPr/>
      </dsp:nvSpPr>
      <dsp:spPr>
        <a:xfrm>
          <a:off x="1334" y="1512181"/>
          <a:ext cx="3436985" cy="990899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Elektrische installaties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Preventief onderhoud</a:t>
          </a:r>
        </a:p>
      </dsp:txBody>
      <dsp:txXfrm>
        <a:off x="496784" y="1512181"/>
        <a:ext cx="2446086" cy="990899"/>
      </dsp:txXfrm>
    </dsp:sp>
    <dsp:sp modelId="{4D071CBD-6C22-4013-9B6C-1A180E46D846}">
      <dsp:nvSpPr>
        <dsp:cNvPr id="0" name=""/>
        <dsp:cNvSpPr/>
      </dsp:nvSpPr>
      <dsp:spPr>
        <a:xfrm>
          <a:off x="3116277" y="1596407"/>
          <a:ext cx="6140428" cy="822446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Industriële elektriciteit</a:t>
          </a:r>
        </a:p>
      </dsp:txBody>
      <dsp:txXfrm>
        <a:off x="3527500" y="1596407"/>
        <a:ext cx="5317982" cy="822446"/>
      </dsp:txXfrm>
    </dsp:sp>
    <dsp:sp modelId="{CFDFC4E4-66E3-47F5-A9C9-183C4A8FFCEA}">
      <dsp:nvSpPr>
        <dsp:cNvPr id="0" name=""/>
        <dsp:cNvSpPr/>
      </dsp:nvSpPr>
      <dsp:spPr>
        <a:xfrm>
          <a:off x="1334" y="2641807"/>
          <a:ext cx="3320529" cy="990899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Hout</a:t>
          </a:r>
        </a:p>
      </dsp:txBody>
      <dsp:txXfrm>
        <a:off x="496784" y="2641807"/>
        <a:ext cx="2329630" cy="990899"/>
      </dsp:txXfrm>
    </dsp:sp>
    <dsp:sp modelId="{E7DA6DAE-DB46-4DD8-9824-457A98A7C96E}">
      <dsp:nvSpPr>
        <dsp:cNvPr id="0" name=""/>
        <dsp:cNvSpPr/>
      </dsp:nvSpPr>
      <dsp:spPr>
        <a:xfrm>
          <a:off x="2999822" y="2726033"/>
          <a:ext cx="6140428" cy="822446"/>
        </a:xfrm>
        <a:prstGeom prst="chevron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DUAAL : hout (buitenschrijnwerk, CNC-operator, </a:t>
          </a: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daktimmerman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,…)</a:t>
          </a:r>
        </a:p>
      </dsp:txBody>
      <dsp:txXfrm>
        <a:off x="3411045" y="2726033"/>
        <a:ext cx="5317982" cy="822446"/>
      </dsp:txXfrm>
    </dsp:sp>
    <dsp:sp modelId="{3DCB683B-98F7-442E-9760-2E0561F350C7}">
      <dsp:nvSpPr>
        <dsp:cNvPr id="0" name=""/>
        <dsp:cNvSpPr/>
      </dsp:nvSpPr>
      <dsp:spPr>
        <a:xfrm>
          <a:off x="3010672" y="3836752"/>
          <a:ext cx="6245269" cy="871020"/>
        </a:xfrm>
        <a:prstGeom prst="chevron">
          <a:avLst/>
        </a:prstGeom>
        <a:solidFill>
          <a:srgbClr val="3C2D43">
            <a:alpha val="8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i="0" kern="1200" dirty="0"/>
            <a:t>7e leerjaar gericht op het hoger onderwijs</a:t>
          </a:r>
          <a:endParaRPr lang="nl-NL" sz="2400" b="1" kern="1200" dirty="0">
            <a:solidFill>
              <a:schemeClr val="bg1"/>
            </a:solidFill>
            <a:latin typeface="Cocogoose Pro" panose="02000503020000020004" pitchFamily="2" charset="0"/>
          </a:endParaRPr>
        </a:p>
      </dsp:txBody>
      <dsp:txXfrm>
        <a:off x="3446182" y="3836752"/>
        <a:ext cx="5374249" cy="87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9351" y="1182320"/>
          <a:ext cx="3807017" cy="1067056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Biotechnologische STEM-wetenschappen</a:t>
          </a:r>
        </a:p>
      </dsp:txBody>
      <dsp:txXfrm>
        <a:off x="542879" y="1182320"/>
        <a:ext cx="2739961" cy="1067056"/>
      </dsp:txXfrm>
    </dsp:sp>
    <dsp:sp modelId="{6E5F9AFA-0F06-4051-9521-364B591F8118}">
      <dsp:nvSpPr>
        <dsp:cNvPr id="0" name=""/>
        <dsp:cNvSpPr/>
      </dsp:nvSpPr>
      <dsp:spPr>
        <a:xfrm>
          <a:off x="3518941" y="1149117"/>
          <a:ext cx="6668110" cy="1149617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STEM-wetenschappen</a:t>
          </a:r>
        </a:p>
      </dsp:txBody>
      <dsp:txXfrm>
        <a:off x="4093750" y="1149117"/>
        <a:ext cx="5518493" cy="1149617"/>
      </dsp:txXfrm>
    </dsp:sp>
    <dsp:sp modelId="{3AB9254A-8310-45CF-BFC6-5DBB5649D451}">
      <dsp:nvSpPr>
        <dsp:cNvPr id="0" name=""/>
        <dsp:cNvSpPr/>
      </dsp:nvSpPr>
      <dsp:spPr>
        <a:xfrm>
          <a:off x="9351" y="2458104"/>
          <a:ext cx="3550630" cy="1067056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Natuurwetenschappen</a:t>
          </a:r>
        </a:p>
      </dsp:txBody>
      <dsp:txXfrm>
        <a:off x="542879" y="2458104"/>
        <a:ext cx="2483574" cy="1067056"/>
      </dsp:txXfrm>
    </dsp:sp>
    <dsp:sp modelId="{D1D73121-27B4-4C25-997B-053C9672CD2F}">
      <dsp:nvSpPr>
        <dsp:cNvPr id="0" name=""/>
        <dsp:cNvSpPr/>
      </dsp:nvSpPr>
      <dsp:spPr>
        <a:xfrm>
          <a:off x="3213188" y="2440045"/>
          <a:ext cx="6961727" cy="1103174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Wetenschappen-wiskunde </a:t>
          </a:r>
          <a:r>
            <a:rPr lang="nl-NL" sz="2000" b="1" kern="1200" dirty="0">
              <a:solidFill>
                <a:schemeClr val="bg1"/>
              </a:solidFill>
              <a:latin typeface="+mn-lt"/>
            </a:rPr>
            <a:t>6 of 8 u.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</dsp:txBody>
      <dsp:txXfrm>
        <a:off x="3764775" y="2440045"/>
        <a:ext cx="5858553" cy="1103174"/>
      </dsp:txXfrm>
    </dsp:sp>
    <dsp:sp modelId="{E8BB4EAE-8958-4628-B948-3F11A4BAB330}">
      <dsp:nvSpPr>
        <dsp:cNvPr id="0" name=""/>
        <dsp:cNvSpPr/>
      </dsp:nvSpPr>
      <dsp:spPr>
        <a:xfrm>
          <a:off x="9351" y="3692607"/>
          <a:ext cx="3701138" cy="1067056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Technologische</a:t>
          </a:r>
          <a:r>
            <a:rPr lang="nl-NL" sz="2000" b="1" kern="1200" dirty="0"/>
            <a:t> </a:t>
          </a:r>
          <a:r>
            <a:rPr lang="nl-NL" sz="2000" b="1" kern="1200" dirty="0">
              <a:latin typeface="Cocogoose Pro" panose="02000503020000020004" pitchFamily="2" charset="0"/>
            </a:rPr>
            <a:t>wetenschappen</a:t>
          </a:r>
        </a:p>
      </dsp:txBody>
      <dsp:txXfrm>
        <a:off x="542879" y="3692607"/>
        <a:ext cx="2634082" cy="1067056"/>
      </dsp:txXfrm>
    </dsp:sp>
    <dsp:sp modelId="{4D071CBD-6C22-4013-9B6C-1A180E46D846}">
      <dsp:nvSpPr>
        <dsp:cNvPr id="0" name=""/>
        <dsp:cNvSpPr/>
      </dsp:nvSpPr>
      <dsp:spPr>
        <a:xfrm>
          <a:off x="3363697" y="3699077"/>
          <a:ext cx="6896366" cy="1054117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Mechatronica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Informatica- en communicatiewetenschappen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Technologische wetenschappen en engineering </a:t>
          </a:r>
          <a:r>
            <a:rPr lang="nl-NL" sz="2000" b="1" kern="1200" dirty="0">
              <a:solidFill>
                <a:schemeClr val="bg1"/>
              </a:solidFill>
              <a:latin typeface="+mn-lt"/>
            </a:rPr>
            <a:t>8 u.</a:t>
          </a:r>
          <a:endParaRPr lang="nl-NL" sz="2000" b="1" kern="1200" dirty="0">
            <a:solidFill>
              <a:schemeClr val="bg1"/>
            </a:solidFill>
            <a:latin typeface="Cocogoose Pro" panose="02000503020000020004" pitchFamily="2" charset="0"/>
          </a:endParaRPr>
        </a:p>
      </dsp:txBody>
      <dsp:txXfrm>
        <a:off x="3890756" y="3699077"/>
        <a:ext cx="5842249" cy="1054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3102" y="238719"/>
          <a:ext cx="3025065" cy="1103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u="none" kern="1200" dirty="0">
              <a:latin typeface="Cocogoose Pro" panose="02000503020000020004" pitchFamily="2" charset="0"/>
            </a:rPr>
            <a:t>WETENSCHAPPEN WISKUNDE</a:t>
          </a:r>
          <a:endParaRPr lang="nl-NL" sz="2400" b="1" u="none" kern="1200" dirty="0"/>
        </a:p>
      </dsp:txBody>
      <dsp:txXfrm>
        <a:off x="3102" y="238719"/>
        <a:ext cx="3025065" cy="1103072"/>
      </dsp:txXfrm>
    </dsp:sp>
    <dsp:sp modelId="{6E987BC9-6630-4709-91CD-694344BA1318}">
      <dsp:nvSpPr>
        <dsp:cNvPr id="0" name=""/>
        <dsp:cNvSpPr/>
      </dsp:nvSpPr>
      <dsp:spPr>
        <a:xfrm>
          <a:off x="3102" y="1341791"/>
          <a:ext cx="3025065" cy="3513943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Brede algemene vorming (Ned., Duits, geschiedenis, esthetica)</a:t>
          </a: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Uitgebreid pakket voor ALLE  wetenschappen + aardrijkskunde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2200" kern="1200" dirty="0"/>
        </a:p>
      </dsp:txBody>
      <dsp:txXfrm>
        <a:off x="3102" y="1341791"/>
        <a:ext cx="3025065" cy="3513943"/>
      </dsp:txXfrm>
    </dsp:sp>
    <dsp:sp modelId="{73ABEA3E-4C01-4037-BFF1-AACD8AEB5CF9}">
      <dsp:nvSpPr>
        <dsp:cNvPr id="0" name=""/>
        <dsp:cNvSpPr/>
      </dsp:nvSpPr>
      <dsp:spPr>
        <a:xfrm>
          <a:off x="3451677" y="238719"/>
          <a:ext cx="3025065" cy="1103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b="1" u="none" kern="1200" dirty="0">
              <a:latin typeface="Cocogoose Pro" panose="02000503020000020004" pitchFamily="2" charset="0"/>
            </a:rPr>
            <a:t>TECHNOLOGISCHE WETENSCHAPPEN EN ENGINEERING</a:t>
          </a:r>
          <a:endParaRPr lang="nl-NL" sz="2200" b="1" u="none" kern="1200" dirty="0"/>
        </a:p>
      </dsp:txBody>
      <dsp:txXfrm>
        <a:off x="3451677" y="238719"/>
        <a:ext cx="3025065" cy="1103072"/>
      </dsp:txXfrm>
    </dsp:sp>
    <dsp:sp modelId="{77E1A9EC-EDF8-48A2-97C5-4DEF48A3B2CC}">
      <dsp:nvSpPr>
        <dsp:cNvPr id="0" name=""/>
        <dsp:cNvSpPr/>
      </dsp:nvSpPr>
      <dsp:spPr>
        <a:xfrm>
          <a:off x="3451677" y="1341791"/>
          <a:ext cx="3025065" cy="3513943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Uitgebreid pakket voor wiskunde en (toegepaste) fysica </a:t>
          </a: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STEM- geïntegreerd onderzoek en probleem oplossen (labo) in technologische context – fysische verschijnselen</a:t>
          </a:r>
          <a:endParaRPr lang="nl-NL" sz="2200" kern="1200" dirty="0"/>
        </a:p>
      </dsp:txBody>
      <dsp:txXfrm>
        <a:off x="3451677" y="1341791"/>
        <a:ext cx="3025065" cy="3513943"/>
      </dsp:txXfrm>
    </dsp:sp>
    <dsp:sp modelId="{F0A62EAE-BAD1-48E0-94DD-65A5CBBC3EB6}">
      <dsp:nvSpPr>
        <dsp:cNvPr id="0" name=""/>
        <dsp:cNvSpPr/>
      </dsp:nvSpPr>
      <dsp:spPr>
        <a:xfrm>
          <a:off x="6900251" y="238719"/>
          <a:ext cx="3025065" cy="1103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b="1" u="none" kern="1200" dirty="0">
              <a:latin typeface="Cocogoose Pro" panose="02000503020000020004" pitchFamily="2" charset="0"/>
            </a:rPr>
            <a:t>BIOTECHNOLOGISCHE EN CHEMISCHE STEM-WETENSCHAPPEN</a:t>
          </a:r>
          <a:endParaRPr lang="nl-NL" sz="2200" b="1" u="none" kern="1200" dirty="0"/>
        </a:p>
      </dsp:txBody>
      <dsp:txXfrm>
        <a:off x="6900251" y="238719"/>
        <a:ext cx="3025065" cy="1103072"/>
      </dsp:txXfrm>
    </dsp:sp>
    <dsp:sp modelId="{322616D4-91E7-4314-810A-133907988725}">
      <dsp:nvSpPr>
        <dsp:cNvPr id="0" name=""/>
        <dsp:cNvSpPr/>
      </dsp:nvSpPr>
      <dsp:spPr>
        <a:xfrm>
          <a:off x="6900251" y="1341791"/>
          <a:ext cx="3025065" cy="3513943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Uitbreiding biologie en chemie</a:t>
          </a: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200" kern="1200" dirty="0"/>
        </a:p>
        <a:p>
          <a:pPr marL="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200" kern="1200" dirty="0">
              <a:latin typeface="Cocogoose Pro" panose="02000503020000020004" pitchFamily="2" charset="0"/>
            </a:rPr>
            <a:t>STEM-geïntegreerd onderzoek en probleem oplossen (labo) in biotechnologische en chemische context</a:t>
          </a:r>
          <a:endParaRPr lang="nl-NL" sz="2200" kern="1200" dirty="0"/>
        </a:p>
      </dsp:txBody>
      <dsp:txXfrm>
        <a:off x="6900251" y="1341791"/>
        <a:ext cx="3025065" cy="3513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7459" y="-53223"/>
          <a:ext cx="4624406" cy="730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u="none" kern="1200" dirty="0">
              <a:latin typeface="Cocogoose Pro" panose="02000503020000020004" pitchFamily="2" charset="0"/>
            </a:rPr>
            <a:t>INFORMATICA- EN COMMUNICATIEWETENSCHAPPEN</a:t>
          </a:r>
          <a:endParaRPr lang="nl-NL" sz="2000" b="1" u="none" kern="1200" dirty="0"/>
        </a:p>
      </dsp:txBody>
      <dsp:txXfrm>
        <a:off x="7459" y="-53223"/>
        <a:ext cx="4624406" cy="730977"/>
      </dsp:txXfrm>
    </dsp:sp>
    <dsp:sp modelId="{6E987BC9-6630-4709-91CD-694344BA1318}">
      <dsp:nvSpPr>
        <dsp:cNvPr id="0" name=""/>
        <dsp:cNvSpPr/>
      </dsp:nvSpPr>
      <dsp:spPr>
        <a:xfrm>
          <a:off x="7459" y="677754"/>
          <a:ext cx="4624406" cy="37331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Inzicht in </a:t>
          </a: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algoritmes en algoritmische technieken </a:t>
          </a:r>
          <a:r>
            <a:rPr lang="nl-BE" sz="1800" b="1" kern="1200" dirty="0">
              <a:latin typeface="Cocogoose Pro" panose="02000503020000020004" pitchFamily="2" charset="0"/>
            </a:rPr>
            <a:t>(wiskunde/toepassingen)</a:t>
          </a:r>
          <a:endParaRPr lang="nl-NL" sz="1800" b="1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Software</a:t>
          </a:r>
          <a:r>
            <a:rPr lang="nl-BE" sz="1800" b="1" kern="1200" dirty="0">
              <a:latin typeface="Cocogoose Pro" panose="02000503020000020004" pitchFamily="2" charset="0"/>
            </a:rPr>
            <a:t> ontwikkeling</a:t>
          </a: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Opbouw en werking van </a:t>
          </a: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computersystemen en netwerken (elektronica)</a:t>
          </a: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Engineering om in functie van de softwareontwikkeling ook </a:t>
          </a: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hardware</a:t>
          </a:r>
          <a:r>
            <a:rPr lang="nl-BE" sz="1800" b="1" kern="1200" dirty="0">
              <a:latin typeface="Cocogoose Pro" panose="02000503020000020004" pitchFamily="2" charset="0"/>
            </a:rPr>
            <a:t> systemen te ontwerpen, te realiseren of aan te passen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400" kern="1200" dirty="0"/>
        </a:p>
      </dsp:txBody>
      <dsp:txXfrm>
        <a:off x="7459" y="677754"/>
        <a:ext cx="4624406" cy="3733199"/>
      </dsp:txXfrm>
    </dsp:sp>
    <dsp:sp modelId="{73ABEA3E-4C01-4037-BFF1-AACD8AEB5CF9}">
      <dsp:nvSpPr>
        <dsp:cNvPr id="0" name=""/>
        <dsp:cNvSpPr/>
      </dsp:nvSpPr>
      <dsp:spPr>
        <a:xfrm>
          <a:off x="5286088" y="0"/>
          <a:ext cx="4619890" cy="730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MECHATRONICA</a:t>
          </a:r>
          <a:endParaRPr lang="nl-NL" sz="1800" b="1" u="none" kern="1200" dirty="0"/>
        </a:p>
      </dsp:txBody>
      <dsp:txXfrm>
        <a:off x="5286088" y="0"/>
        <a:ext cx="4619890" cy="730977"/>
      </dsp:txXfrm>
    </dsp:sp>
    <dsp:sp modelId="{77E1A9EC-EDF8-48A2-97C5-4DEF48A3B2CC}">
      <dsp:nvSpPr>
        <dsp:cNvPr id="0" name=""/>
        <dsp:cNvSpPr/>
      </dsp:nvSpPr>
      <dsp:spPr>
        <a:xfrm>
          <a:off x="5278650" y="730977"/>
          <a:ext cx="4619890" cy="3626753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Elektriciteit/elektronica</a:t>
          </a:r>
          <a:endParaRPr lang="nl-NL" sz="1800" b="1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Mechanica</a:t>
          </a: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Constructies (onderzoeken, ontwerpen, engineering)</a:t>
          </a: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latin typeface="Cocogoose Pro" panose="02000503020000020004" pitchFamily="2" charset="0"/>
            </a:rPr>
            <a:t>Kernenergie</a:t>
          </a: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800" b="1" kern="1200" dirty="0">
            <a:latin typeface="Cocogoose Pro" panose="02000503020000020004" pitchFamily="2" charset="0"/>
          </a:endParaRPr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1" kern="1200" dirty="0">
              <a:solidFill>
                <a:schemeClr val="accent5">
                  <a:lumMod val="75000"/>
                </a:schemeClr>
              </a:solidFill>
              <a:latin typeface="Cocogoose Pro" panose="02000503020000020004" pitchFamily="2" charset="0"/>
            </a:rPr>
            <a:t>Industriële</a:t>
          </a:r>
          <a:r>
            <a:rPr lang="nl-BE" sz="1800" b="1" kern="1200" dirty="0">
              <a:latin typeface="Cocogoose Pro" panose="02000503020000020004" pitchFamily="2" charset="0"/>
            </a:rPr>
            <a:t> toepassingen</a:t>
          </a:r>
        </a:p>
      </dsp:txBody>
      <dsp:txXfrm>
        <a:off x="5278650" y="730977"/>
        <a:ext cx="4619890" cy="36267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27264-C085-42CE-8554-64A872653C01}">
      <dsp:nvSpPr>
        <dsp:cNvPr id="0" name=""/>
        <dsp:cNvSpPr/>
      </dsp:nvSpPr>
      <dsp:spPr>
        <a:xfrm>
          <a:off x="3426029" y="4131"/>
          <a:ext cx="1886497" cy="943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Cocogoose Pro" panose="02000503020000020004" pitchFamily="2" charset="0"/>
            </a:rPr>
            <a:t>academische opleidingen in ALLE domeinen</a:t>
          </a:r>
        </a:p>
      </dsp:txBody>
      <dsp:txXfrm>
        <a:off x="3453656" y="31758"/>
        <a:ext cx="1831243" cy="887994"/>
      </dsp:txXfrm>
    </dsp:sp>
    <dsp:sp modelId="{381EBE54-1BEC-46C8-AA67-F3621C7EEA27}">
      <dsp:nvSpPr>
        <dsp:cNvPr id="0" name=""/>
        <dsp:cNvSpPr/>
      </dsp:nvSpPr>
      <dsp:spPr>
        <a:xfrm rot="9812">
          <a:off x="5312521" y="463614"/>
          <a:ext cx="27363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736394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>
        <a:off x="6612308" y="411251"/>
        <a:ext cx="136819" cy="136819"/>
      </dsp:txXfrm>
    </dsp:sp>
    <dsp:sp modelId="{D1DBBCBF-5EE1-440F-ACA5-5BCEFA7CFBC8}">
      <dsp:nvSpPr>
        <dsp:cNvPr id="0" name=""/>
        <dsp:cNvSpPr/>
      </dsp:nvSpPr>
      <dsp:spPr>
        <a:xfrm>
          <a:off x="8048910" y="11941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wetenschappen - wiskunde</a:t>
          </a:r>
        </a:p>
      </dsp:txBody>
      <dsp:txXfrm>
        <a:off x="8076537" y="39568"/>
        <a:ext cx="1831243" cy="887994"/>
      </dsp:txXfrm>
    </dsp:sp>
    <dsp:sp modelId="{8F37D62C-743C-42FC-9CA2-A46C94C61D7F}">
      <dsp:nvSpPr>
        <dsp:cNvPr id="0" name=""/>
        <dsp:cNvSpPr/>
      </dsp:nvSpPr>
      <dsp:spPr>
        <a:xfrm>
          <a:off x="0" y="760584"/>
          <a:ext cx="2698823" cy="14106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ocogoose Pro" panose="02000503020000020004" pitchFamily="2" charset="0"/>
            </a:rPr>
            <a:t>academische STEM-opleidingen, sociale wetenschappen, onderwijs</a:t>
          </a:r>
        </a:p>
      </dsp:txBody>
      <dsp:txXfrm>
        <a:off x="41316" y="801900"/>
        <a:ext cx="2616191" cy="1327986"/>
      </dsp:txXfrm>
    </dsp:sp>
    <dsp:sp modelId="{E4BBE3F7-9BD6-4A21-A7AE-98D80011BBEA}">
      <dsp:nvSpPr>
        <dsp:cNvPr id="0" name=""/>
        <dsp:cNvSpPr/>
      </dsp:nvSpPr>
      <dsp:spPr>
        <a:xfrm rot="43922">
          <a:off x="2698603" y="1484280"/>
          <a:ext cx="539027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390275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900" kern="1200"/>
        </a:p>
      </dsp:txBody>
      <dsp:txXfrm>
        <a:off x="5258984" y="1365569"/>
        <a:ext cx="269513" cy="269513"/>
      </dsp:txXfrm>
    </dsp:sp>
    <dsp:sp modelId="{4479531D-7FA7-47C3-865F-53C91437BF31}">
      <dsp:nvSpPr>
        <dsp:cNvPr id="0" name=""/>
        <dsp:cNvSpPr/>
      </dsp:nvSpPr>
      <dsp:spPr>
        <a:xfrm>
          <a:off x="8088658" y="1063135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technologische wetenschappen en engineering</a:t>
          </a:r>
        </a:p>
      </dsp:txBody>
      <dsp:txXfrm>
        <a:off x="8116285" y="1090762"/>
        <a:ext cx="1831243" cy="887994"/>
      </dsp:txXfrm>
    </dsp:sp>
    <dsp:sp modelId="{EB08CAEC-724C-4FFC-A4E4-3755297329A3}">
      <dsp:nvSpPr>
        <dsp:cNvPr id="0" name=""/>
        <dsp:cNvSpPr/>
      </dsp:nvSpPr>
      <dsp:spPr>
        <a:xfrm rot="688133">
          <a:off x="2643916" y="1996610"/>
          <a:ext cx="549964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499648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900" kern="1200"/>
        </a:p>
      </dsp:txBody>
      <dsp:txXfrm>
        <a:off x="5256249" y="1875165"/>
        <a:ext cx="274982" cy="274982"/>
      </dsp:txXfrm>
    </dsp:sp>
    <dsp:sp modelId="{E8B363B1-BBAC-4EE5-B056-3C7CEDCE6529}">
      <dsp:nvSpPr>
        <dsp:cNvPr id="0" name=""/>
        <dsp:cNvSpPr/>
      </dsp:nvSpPr>
      <dsp:spPr>
        <a:xfrm>
          <a:off x="8088658" y="2087796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 err="1">
              <a:latin typeface="Cocogoose Pro" panose="02000503020000020004" pitchFamily="2" charset="0"/>
            </a:rPr>
            <a:t>mechatronica</a:t>
          </a:r>
          <a:endParaRPr lang="nl-NL" sz="1600" b="1" kern="1200" dirty="0">
            <a:latin typeface="Cocogoose Pro" panose="02000503020000020004" pitchFamily="2" charset="0"/>
          </a:endParaRPr>
        </a:p>
      </dsp:txBody>
      <dsp:txXfrm>
        <a:off x="8116285" y="2115423"/>
        <a:ext cx="1831243" cy="887994"/>
      </dsp:txXfrm>
    </dsp:sp>
    <dsp:sp modelId="{8B73F978-CCE7-4235-A75B-9ABDAB8AB798}">
      <dsp:nvSpPr>
        <dsp:cNvPr id="0" name=""/>
        <dsp:cNvSpPr/>
      </dsp:nvSpPr>
      <dsp:spPr>
        <a:xfrm rot="1321268">
          <a:off x="2486070" y="2543289"/>
          <a:ext cx="583249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32490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5256502" y="2413523"/>
        <a:ext cx="291624" cy="291624"/>
      </dsp:txXfrm>
    </dsp:sp>
    <dsp:sp modelId="{E491028E-2A0B-4688-B0F0-07323F2C32EA}">
      <dsp:nvSpPr>
        <dsp:cNvPr id="0" name=""/>
        <dsp:cNvSpPr/>
      </dsp:nvSpPr>
      <dsp:spPr>
        <a:xfrm>
          <a:off x="8105807" y="3181153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informatica- en communicatieweten schappen</a:t>
          </a:r>
        </a:p>
      </dsp:txBody>
      <dsp:txXfrm>
        <a:off x="8133434" y="3208780"/>
        <a:ext cx="1831243" cy="887994"/>
      </dsp:txXfrm>
    </dsp:sp>
    <dsp:sp modelId="{AA4A4290-63C1-46B3-94ED-FB0C31F9AEF1}">
      <dsp:nvSpPr>
        <dsp:cNvPr id="0" name=""/>
        <dsp:cNvSpPr/>
      </dsp:nvSpPr>
      <dsp:spPr>
        <a:xfrm rot="1855746">
          <a:off x="2246640" y="3084289"/>
          <a:ext cx="635998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359982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200" kern="1200"/>
        </a:p>
      </dsp:txBody>
      <dsp:txXfrm>
        <a:off x="5267632" y="2941336"/>
        <a:ext cx="317999" cy="317999"/>
      </dsp:txXfrm>
    </dsp:sp>
    <dsp:sp modelId="{B865CCAC-9F17-4162-8429-488914F830B9}">
      <dsp:nvSpPr>
        <dsp:cNvPr id="0" name=""/>
        <dsp:cNvSpPr/>
      </dsp:nvSpPr>
      <dsp:spPr>
        <a:xfrm>
          <a:off x="8154441" y="4263154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biotechnologische en chemische wetenschappen</a:t>
          </a:r>
        </a:p>
      </dsp:txBody>
      <dsp:txXfrm>
        <a:off x="8182068" y="4290781"/>
        <a:ext cx="1831243" cy="8879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D5C48-DEF7-4ED9-AE06-D6F3C0969A8D}">
      <dsp:nvSpPr>
        <dsp:cNvPr id="0" name=""/>
        <dsp:cNvSpPr/>
      </dsp:nvSpPr>
      <dsp:spPr>
        <a:xfrm>
          <a:off x="5377229" y="2257952"/>
          <a:ext cx="3979162" cy="46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199"/>
              </a:lnTo>
              <a:lnTo>
                <a:pt x="3979162" y="230199"/>
              </a:lnTo>
              <a:lnTo>
                <a:pt x="3979162" y="46039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E498D-FEDD-4176-AD05-46FCF7CC8EE0}">
      <dsp:nvSpPr>
        <dsp:cNvPr id="0" name=""/>
        <dsp:cNvSpPr/>
      </dsp:nvSpPr>
      <dsp:spPr>
        <a:xfrm>
          <a:off x="5377229" y="2257952"/>
          <a:ext cx="1326387" cy="46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199"/>
              </a:lnTo>
              <a:lnTo>
                <a:pt x="1326387" y="230199"/>
              </a:lnTo>
              <a:lnTo>
                <a:pt x="1326387" y="46039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A5F11-35FC-4A8E-9EEA-F98AE17AEC8C}">
      <dsp:nvSpPr>
        <dsp:cNvPr id="0" name=""/>
        <dsp:cNvSpPr/>
      </dsp:nvSpPr>
      <dsp:spPr>
        <a:xfrm>
          <a:off x="4050841" y="2257952"/>
          <a:ext cx="1326387" cy="460398"/>
        </a:xfrm>
        <a:custGeom>
          <a:avLst/>
          <a:gdLst/>
          <a:ahLst/>
          <a:cxnLst/>
          <a:rect l="0" t="0" r="0" b="0"/>
          <a:pathLst>
            <a:path>
              <a:moveTo>
                <a:pt x="1326387" y="0"/>
              </a:moveTo>
              <a:lnTo>
                <a:pt x="1326387" y="230199"/>
              </a:lnTo>
              <a:lnTo>
                <a:pt x="0" y="230199"/>
              </a:lnTo>
              <a:lnTo>
                <a:pt x="0" y="46039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B3875-FE3E-46DB-B6EB-C035A6CB250A}">
      <dsp:nvSpPr>
        <dsp:cNvPr id="0" name=""/>
        <dsp:cNvSpPr/>
      </dsp:nvSpPr>
      <dsp:spPr>
        <a:xfrm>
          <a:off x="1398066" y="2257952"/>
          <a:ext cx="3979162" cy="460398"/>
        </a:xfrm>
        <a:custGeom>
          <a:avLst/>
          <a:gdLst/>
          <a:ahLst/>
          <a:cxnLst/>
          <a:rect l="0" t="0" r="0" b="0"/>
          <a:pathLst>
            <a:path>
              <a:moveTo>
                <a:pt x="3979162" y="0"/>
              </a:moveTo>
              <a:lnTo>
                <a:pt x="3979162" y="230199"/>
              </a:lnTo>
              <a:lnTo>
                <a:pt x="0" y="230199"/>
              </a:lnTo>
              <a:lnTo>
                <a:pt x="0" y="46039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FB044-4F80-46AA-92BD-09816224F40A}">
      <dsp:nvSpPr>
        <dsp:cNvPr id="0" name=""/>
        <dsp:cNvSpPr/>
      </dsp:nvSpPr>
      <dsp:spPr>
        <a:xfrm>
          <a:off x="4175006" y="1164"/>
          <a:ext cx="2404444" cy="22567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STEM 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 DUBBELE FINALITEIT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+mj-lt"/>
            </a:rPr>
            <a:t>3</a:t>
          </a:r>
          <a:r>
            <a:rPr lang="nl-NL" sz="1800" b="1" kern="1200" baseline="30000" dirty="0">
              <a:latin typeface="+mj-lt"/>
            </a:rPr>
            <a:t>DE</a:t>
          </a:r>
          <a:r>
            <a:rPr lang="nl-NL" sz="1800" b="1" kern="1200" dirty="0">
              <a:latin typeface="+mj-lt"/>
            </a:rPr>
            <a:t> GRAAD</a:t>
          </a:r>
        </a:p>
      </dsp:txBody>
      <dsp:txXfrm>
        <a:off x="4175006" y="1164"/>
        <a:ext cx="2404444" cy="2256788"/>
      </dsp:txXfrm>
    </dsp:sp>
    <dsp:sp modelId="{59020DAA-2DE6-4551-96C2-DC0BE9B65BAF}">
      <dsp:nvSpPr>
        <dsp:cNvPr id="0" name=""/>
        <dsp:cNvSpPr/>
      </dsp:nvSpPr>
      <dsp:spPr>
        <a:xfrm>
          <a:off x="301878" y="2718351"/>
          <a:ext cx="2192376" cy="151031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Elektromechanische technieken</a:t>
          </a:r>
        </a:p>
      </dsp:txBody>
      <dsp:txXfrm>
        <a:off x="301878" y="2718351"/>
        <a:ext cx="2192376" cy="1510316"/>
      </dsp:txXfrm>
    </dsp:sp>
    <dsp:sp modelId="{6AA0AF54-5B3C-421B-81E5-39E621AA70AE}">
      <dsp:nvSpPr>
        <dsp:cNvPr id="0" name=""/>
        <dsp:cNvSpPr/>
      </dsp:nvSpPr>
      <dsp:spPr>
        <a:xfrm>
          <a:off x="2954653" y="2718351"/>
          <a:ext cx="2192376" cy="109618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Autotechnieken</a:t>
          </a:r>
        </a:p>
      </dsp:txBody>
      <dsp:txXfrm>
        <a:off x="2954653" y="2718351"/>
        <a:ext cx="2192376" cy="1096188"/>
      </dsp:txXfrm>
    </dsp:sp>
    <dsp:sp modelId="{76614621-FCF3-4B45-845F-035310ADAD66}">
      <dsp:nvSpPr>
        <dsp:cNvPr id="0" name=""/>
        <dsp:cNvSpPr/>
      </dsp:nvSpPr>
      <dsp:spPr>
        <a:xfrm>
          <a:off x="5607428" y="2718351"/>
          <a:ext cx="2192376" cy="151031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Elektrotechnieken</a:t>
          </a:r>
        </a:p>
      </dsp:txBody>
      <dsp:txXfrm>
        <a:off x="5607428" y="2718351"/>
        <a:ext cx="2192376" cy="1510316"/>
      </dsp:txXfrm>
    </dsp:sp>
    <dsp:sp modelId="{13406C14-E27C-4DC6-91F2-195CB0A897DF}">
      <dsp:nvSpPr>
        <dsp:cNvPr id="0" name=""/>
        <dsp:cNvSpPr/>
      </dsp:nvSpPr>
      <dsp:spPr>
        <a:xfrm>
          <a:off x="8260203" y="2718351"/>
          <a:ext cx="2192376" cy="109618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ocogoose Pro" panose="02000503020000020004" pitchFamily="2" charset="0"/>
            </a:rPr>
            <a:t>Biotechnologische en chemische technieken</a:t>
          </a:r>
        </a:p>
      </dsp:txBody>
      <dsp:txXfrm>
        <a:off x="8260203" y="2718351"/>
        <a:ext cx="2192376" cy="10961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9351" y="1182320"/>
          <a:ext cx="3807017" cy="1067056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Elektromechanische technieken</a:t>
          </a:r>
        </a:p>
      </dsp:txBody>
      <dsp:txXfrm>
        <a:off x="542879" y="1182320"/>
        <a:ext cx="2739961" cy="1067056"/>
      </dsp:txXfrm>
    </dsp:sp>
    <dsp:sp modelId="{6E5F9AFA-0F06-4051-9521-364B591F8118}">
      <dsp:nvSpPr>
        <dsp:cNvPr id="0" name=""/>
        <dsp:cNvSpPr/>
      </dsp:nvSpPr>
      <dsp:spPr>
        <a:xfrm>
          <a:off x="3518941" y="1149117"/>
          <a:ext cx="6668110" cy="1149617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Elektromechanische technieken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Autotechnieken</a:t>
          </a:r>
        </a:p>
      </dsp:txBody>
      <dsp:txXfrm>
        <a:off x="4093750" y="1149117"/>
        <a:ext cx="5518493" cy="1149617"/>
      </dsp:txXfrm>
    </dsp:sp>
    <dsp:sp modelId="{3AB9254A-8310-45CF-BFC6-5DBB5649D451}">
      <dsp:nvSpPr>
        <dsp:cNvPr id="0" name=""/>
        <dsp:cNvSpPr/>
      </dsp:nvSpPr>
      <dsp:spPr>
        <a:xfrm>
          <a:off x="9351" y="2458104"/>
          <a:ext cx="3550630" cy="1067056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Elektrotechnieken</a:t>
          </a:r>
        </a:p>
      </dsp:txBody>
      <dsp:txXfrm>
        <a:off x="542879" y="2458104"/>
        <a:ext cx="2483574" cy="1067056"/>
      </dsp:txXfrm>
    </dsp:sp>
    <dsp:sp modelId="{D1D73121-27B4-4C25-997B-053C9672CD2F}">
      <dsp:nvSpPr>
        <dsp:cNvPr id="0" name=""/>
        <dsp:cNvSpPr/>
      </dsp:nvSpPr>
      <dsp:spPr>
        <a:xfrm>
          <a:off x="3213188" y="2440045"/>
          <a:ext cx="6961727" cy="1103174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Elektrotechnieken</a:t>
          </a:r>
        </a:p>
      </dsp:txBody>
      <dsp:txXfrm>
        <a:off x="3764775" y="2440045"/>
        <a:ext cx="5858553" cy="1103174"/>
      </dsp:txXfrm>
    </dsp:sp>
    <dsp:sp modelId="{E8BB4EAE-8958-4628-B948-3F11A4BAB330}">
      <dsp:nvSpPr>
        <dsp:cNvPr id="0" name=""/>
        <dsp:cNvSpPr/>
      </dsp:nvSpPr>
      <dsp:spPr>
        <a:xfrm>
          <a:off x="9351" y="3692607"/>
          <a:ext cx="3701138" cy="1067056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Biotechnieken</a:t>
          </a:r>
        </a:p>
      </dsp:txBody>
      <dsp:txXfrm>
        <a:off x="542879" y="3692607"/>
        <a:ext cx="2634082" cy="1067056"/>
      </dsp:txXfrm>
    </dsp:sp>
    <dsp:sp modelId="{4D071CBD-6C22-4013-9B6C-1A180E46D846}">
      <dsp:nvSpPr>
        <dsp:cNvPr id="0" name=""/>
        <dsp:cNvSpPr/>
      </dsp:nvSpPr>
      <dsp:spPr>
        <a:xfrm>
          <a:off x="3363697" y="3699077"/>
          <a:ext cx="6896366" cy="1054117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technieken</a:t>
          </a:r>
        </a:p>
      </dsp:txBody>
      <dsp:txXfrm>
        <a:off x="3890756" y="3699077"/>
        <a:ext cx="5842249" cy="10541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4480" y="108844"/>
          <a:ext cx="2693864" cy="668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ELEKTROMECHANISCHE TECHNIEKEN</a:t>
          </a:r>
          <a:endParaRPr lang="nl-NL" sz="1800" b="1" u="none" kern="1200" dirty="0"/>
        </a:p>
      </dsp:txBody>
      <dsp:txXfrm>
        <a:off x="4480" y="108844"/>
        <a:ext cx="2693864" cy="668165"/>
      </dsp:txXfrm>
    </dsp:sp>
    <dsp:sp modelId="{6E987BC9-6630-4709-91CD-694344BA1318}">
      <dsp:nvSpPr>
        <dsp:cNvPr id="0" name=""/>
        <dsp:cNvSpPr/>
      </dsp:nvSpPr>
      <dsp:spPr>
        <a:xfrm>
          <a:off x="4480" y="777009"/>
          <a:ext cx="2693864" cy="42085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b="0" i="0" kern="1200" dirty="0"/>
            <a:t>Je onderzoekt en ontwikkelt inzichten in toegepaste wiskunde en wetenschappen met een focus op elektriciteit, elektronica, </a:t>
          </a:r>
          <a:r>
            <a:rPr lang="nl-BE" sz="1700" b="0" i="0" kern="1200" dirty="0" err="1"/>
            <a:t>pneumatica</a:t>
          </a:r>
          <a:r>
            <a:rPr lang="nl-BE" sz="1700" b="0" i="0" kern="1200" dirty="0"/>
            <a:t> en thermodynamica.</a:t>
          </a:r>
          <a:endParaRPr lang="nl-BE" sz="1700" kern="1200" dirty="0"/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700" kern="1200" dirty="0"/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/>
            <a:t>Je bent bedreven in het herstellen van elektronische apparaten, het opsporen en diagnosticeren van defecten en het controleren van elektronische systemen.</a:t>
          </a:r>
        </a:p>
      </dsp:txBody>
      <dsp:txXfrm>
        <a:off x="4480" y="777009"/>
        <a:ext cx="2693864" cy="4208599"/>
      </dsp:txXfrm>
    </dsp:sp>
    <dsp:sp modelId="{73ABEA3E-4C01-4037-BFF1-AACD8AEB5CF9}">
      <dsp:nvSpPr>
        <dsp:cNvPr id="0" name=""/>
        <dsp:cNvSpPr/>
      </dsp:nvSpPr>
      <dsp:spPr>
        <a:xfrm>
          <a:off x="3075485" y="108844"/>
          <a:ext cx="2693864" cy="668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none" kern="1200" dirty="0">
              <a:latin typeface="Cocogoose Pro" panose="02000503020000020004" pitchFamily="2" charset="0"/>
            </a:rPr>
            <a:t>AUTOTECHNIEKEN</a:t>
          </a:r>
          <a:endParaRPr lang="nl-NL" sz="1700" b="1" u="none" kern="1200" dirty="0"/>
        </a:p>
      </dsp:txBody>
      <dsp:txXfrm>
        <a:off x="3075485" y="108844"/>
        <a:ext cx="2693864" cy="668165"/>
      </dsp:txXfrm>
    </dsp:sp>
    <dsp:sp modelId="{77E1A9EC-EDF8-48A2-97C5-4DEF48A3B2CC}">
      <dsp:nvSpPr>
        <dsp:cNvPr id="0" name=""/>
        <dsp:cNvSpPr/>
      </dsp:nvSpPr>
      <dsp:spPr>
        <a:xfrm>
          <a:off x="3075485" y="777009"/>
          <a:ext cx="2693864" cy="42085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nl-BE" sz="1700" b="0" i="0" kern="1200" dirty="0"/>
            <a:t>Je bent geïnteresseerd  in de werking en de technologie van auto’s. 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nl-BE" sz="1700" b="0" i="0" kern="1200" dirty="0"/>
            <a:t>De kennis van elektriciteit en elektronica wordt elke dag belangrijker.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nl-BE" sz="1700" b="0" i="0" kern="1200" dirty="0"/>
            <a:t>Je leert fouten opsporen zowel op mechanisch als elektrisch vlak.</a:t>
          </a:r>
          <a:endParaRPr lang="nl-NL" sz="1700" kern="1200" dirty="0"/>
        </a:p>
      </dsp:txBody>
      <dsp:txXfrm>
        <a:off x="3075485" y="777009"/>
        <a:ext cx="2693864" cy="4208599"/>
      </dsp:txXfrm>
    </dsp:sp>
    <dsp:sp modelId="{F0A62EAE-BAD1-48E0-94DD-65A5CBBC3EB6}">
      <dsp:nvSpPr>
        <dsp:cNvPr id="0" name=""/>
        <dsp:cNvSpPr/>
      </dsp:nvSpPr>
      <dsp:spPr>
        <a:xfrm>
          <a:off x="6146490" y="108844"/>
          <a:ext cx="2693864" cy="668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none" kern="1200" dirty="0">
              <a:latin typeface="Cocogoose Pro" panose="02000503020000020004" pitchFamily="2" charset="0"/>
            </a:rPr>
            <a:t>ELEKTROTECHNIEKEN</a:t>
          </a:r>
          <a:endParaRPr lang="nl-NL" sz="1700" b="1" u="none" kern="1200" dirty="0"/>
        </a:p>
      </dsp:txBody>
      <dsp:txXfrm>
        <a:off x="6146490" y="108844"/>
        <a:ext cx="2693864" cy="668165"/>
      </dsp:txXfrm>
    </dsp:sp>
    <dsp:sp modelId="{322616D4-91E7-4314-810A-133907988725}">
      <dsp:nvSpPr>
        <dsp:cNvPr id="0" name=""/>
        <dsp:cNvSpPr/>
      </dsp:nvSpPr>
      <dsp:spPr>
        <a:xfrm>
          <a:off x="6146490" y="777009"/>
          <a:ext cx="2693864" cy="42085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b="0" i="0" kern="1200" dirty="0"/>
            <a:t>Je bent vaardig in huishoudelijke en niet-huishoudelijke elektrische installaties, programmeerbare sturingen, </a:t>
          </a:r>
          <a:r>
            <a:rPr lang="nl-BE" sz="1700" b="0" i="0" kern="1200" dirty="0" err="1"/>
            <a:t>elektropneumatica</a:t>
          </a:r>
          <a:r>
            <a:rPr lang="nl-BE" sz="1700" b="0" i="0" kern="1200" dirty="0"/>
            <a:t> en diagnosetechnieken van elektrische installaties.</a:t>
          </a:r>
          <a:endParaRPr lang="nl-NL" sz="1700" kern="1200" dirty="0"/>
        </a:p>
      </dsp:txBody>
      <dsp:txXfrm>
        <a:off x="6146490" y="777009"/>
        <a:ext cx="2693864" cy="4208599"/>
      </dsp:txXfrm>
    </dsp:sp>
    <dsp:sp modelId="{2D8F916B-504D-474D-A284-CFC39C70FBC9}">
      <dsp:nvSpPr>
        <dsp:cNvPr id="0" name=""/>
        <dsp:cNvSpPr/>
      </dsp:nvSpPr>
      <dsp:spPr>
        <a:xfrm>
          <a:off x="9217495" y="108844"/>
          <a:ext cx="2693864" cy="668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none" kern="1200" dirty="0">
              <a:latin typeface="Cocogoose Pro" panose="02000503020000020004" pitchFamily="2" charset="0"/>
            </a:rPr>
            <a:t>BIOTECHNOLOGISCHE EN CHEMISCHE TECHNIEKEN</a:t>
          </a:r>
          <a:endParaRPr lang="nl-NL" sz="1700" b="1" u="none" kern="1200" dirty="0"/>
        </a:p>
      </dsp:txBody>
      <dsp:txXfrm>
        <a:off x="9217495" y="108844"/>
        <a:ext cx="2693864" cy="668165"/>
      </dsp:txXfrm>
    </dsp:sp>
    <dsp:sp modelId="{42471910-CD5F-4BAC-B380-8D4EF6111B10}">
      <dsp:nvSpPr>
        <dsp:cNvPr id="0" name=""/>
        <dsp:cNvSpPr/>
      </dsp:nvSpPr>
      <dsp:spPr>
        <a:xfrm>
          <a:off x="9217495" y="777009"/>
          <a:ext cx="2693864" cy="42085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b="0" i="0" kern="1200" dirty="0"/>
            <a:t>Je ontwikkelt een wetenschappelijk-theoretische basis in chemie en biologie.</a:t>
          </a:r>
          <a:endParaRPr lang="nl-BE" sz="1700" kern="1200" dirty="0"/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700" kern="1200" dirty="0"/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/>
            <a:t>Via labowerk en procestechnieken ontwikkel je vaardigheden van </a:t>
          </a:r>
          <a:r>
            <a:rPr lang="nl-BE" sz="1700" kern="1200" dirty="0" err="1"/>
            <a:t>labotechnisch</a:t>
          </a:r>
          <a:r>
            <a:rPr lang="nl-BE" sz="1700" kern="1200" dirty="0"/>
            <a:t> medewerker.</a:t>
          </a:r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700" kern="1200" dirty="0"/>
        </a:p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/>
            <a:t>In fysica en productieprocessen ontwikkel je competenties van operator in de voedings- chemische en farmaceutische industrie.</a:t>
          </a:r>
        </a:p>
      </dsp:txBody>
      <dsp:txXfrm>
        <a:off x="9217495" y="777009"/>
        <a:ext cx="2693864" cy="42085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4081" y="1274811"/>
          <a:ext cx="2888166" cy="940659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ELMT = </a:t>
          </a:r>
          <a:r>
            <a:rPr lang="nl-NL" sz="1600" b="1" kern="1200" dirty="0" err="1">
              <a:latin typeface="Cocogoose Pro" panose="02000503020000020004" pitchFamily="2" charset="0"/>
            </a:rPr>
            <a:t>elektromechanicien</a:t>
          </a:r>
          <a:endParaRPr lang="nl-NL" sz="1600" b="1" kern="1200" dirty="0">
            <a:latin typeface="Cocogoose Pro" panose="02000503020000020004" pitchFamily="2" charset="0"/>
          </a:endParaRPr>
        </a:p>
      </dsp:txBody>
      <dsp:txXfrm>
        <a:off x="474411" y="1274811"/>
        <a:ext cx="1947507" cy="940659"/>
      </dsp:txXfrm>
    </dsp:sp>
    <dsp:sp modelId="{135CA7E8-AE97-4E82-A431-9673D77AA386}">
      <dsp:nvSpPr>
        <dsp:cNvPr id="0" name=""/>
        <dsp:cNvSpPr/>
      </dsp:nvSpPr>
      <dsp:spPr>
        <a:xfrm>
          <a:off x="2716606" y="1274811"/>
          <a:ext cx="7436774" cy="940659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energiemanagement, energietechnologie,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, luchtvaart, sociale wetenschappen, onderwijs, …</a:t>
          </a:r>
        </a:p>
      </dsp:txBody>
      <dsp:txXfrm>
        <a:off x="3186936" y="1274811"/>
        <a:ext cx="6496115" cy="940659"/>
      </dsp:txXfrm>
    </dsp:sp>
    <dsp:sp modelId="{3670CE1E-2D66-4FF3-ACD1-2F60BAED9A76}">
      <dsp:nvSpPr>
        <dsp:cNvPr id="0" name=""/>
        <dsp:cNvSpPr/>
      </dsp:nvSpPr>
      <dsp:spPr>
        <a:xfrm>
          <a:off x="4081" y="2291132"/>
          <a:ext cx="3281090" cy="843197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AT = polyvalent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mechanicien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 personenwagens en lichte bedrijfsvoertuigen</a:t>
          </a:r>
        </a:p>
      </dsp:txBody>
      <dsp:txXfrm>
        <a:off x="425680" y="2291132"/>
        <a:ext cx="2437893" cy="843197"/>
      </dsp:txXfrm>
    </dsp:sp>
    <dsp:sp modelId="{DEB37AF8-0962-48F2-A86D-90441BF60AE2}">
      <dsp:nvSpPr>
        <dsp:cNvPr id="0" name=""/>
        <dsp:cNvSpPr/>
      </dsp:nvSpPr>
      <dsp:spPr>
        <a:xfrm>
          <a:off x="3109529" y="2298841"/>
          <a:ext cx="7065545" cy="827779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nautische wetenschappen, sociale wetenschappen, onderwijs, …</a:t>
          </a:r>
        </a:p>
      </dsp:txBody>
      <dsp:txXfrm>
        <a:off x="3523419" y="2298841"/>
        <a:ext cx="6237766" cy="827779"/>
      </dsp:txXfrm>
    </dsp:sp>
    <dsp:sp modelId="{3AB9254A-8310-45CF-BFC6-5DBB5649D451}">
      <dsp:nvSpPr>
        <dsp:cNvPr id="0" name=""/>
        <dsp:cNvSpPr/>
      </dsp:nvSpPr>
      <dsp:spPr>
        <a:xfrm>
          <a:off x="4081" y="3233314"/>
          <a:ext cx="3607188" cy="834523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ET = elektrotechnicus, technicus </a:t>
          </a:r>
          <a:r>
            <a:rPr lang="nl-NL" sz="1600" b="1" kern="1200" dirty="0" err="1">
              <a:latin typeface="Cocogoose Pro" panose="02000503020000020004" pitchFamily="2" charset="0"/>
            </a:rPr>
            <a:t>ind</a:t>
          </a:r>
          <a:r>
            <a:rPr lang="nl-NL" sz="1600" b="1" kern="1200" dirty="0">
              <a:latin typeface="Cocogoose Pro" panose="02000503020000020004" pitchFamily="2" charset="0"/>
            </a:rPr>
            <a:t>. elektriciteit</a:t>
          </a:r>
        </a:p>
      </dsp:txBody>
      <dsp:txXfrm>
        <a:off x="421343" y="3233314"/>
        <a:ext cx="2772665" cy="834523"/>
      </dsp:txXfrm>
    </dsp:sp>
    <dsp:sp modelId="{D1D73121-27B4-4C25-997B-053C9672CD2F}">
      <dsp:nvSpPr>
        <dsp:cNvPr id="0" name=""/>
        <dsp:cNvSpPr/>
      </dsp:nvSpPr>
      <dsp:spPr>
        <a:xfrm>
          <a:off x="3435628" y="3209990"/>
          <a:ext cx="6751922" cy="881171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energiemanagement, energietechnologie,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, nautische wetenschappen, sociale wetenschappen, onderwijs, …</a:t>
          </a:r>
        </a:p>
      </dsp:txBody>
      <dsp:txXfrm>
        <a:off x="3876214" y="3209990"/>
        <a:ext cx="5870751" cy="881171"/>
      </dsp:txXfrm>
    </dsp:sp>
    <dsp:sp modelId="{E8BB4EAE-8958-4628-B948-3F11A4BAB330}">
      <dsp:nvSpPr>
        <dsp:cNvPr id="0" name=""/>
        <dsp:cNvSpPr/>
      </dsp:nvSpPr>
      <dsp:spPr>
        <a:xfrm>
          <a:off x="4081" y="4166823"/>
          <a:ext cx="4159905" cy="1054756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BT = </a:t>
          </a:r>
          <a:r>
            <a:rPr lang="nl-NL" sz="1600" b="1" kern="1200" dirty="0" err="1">
              <a:latin typeface="Cocogoose Pro" panose="02000503020000020004" pitchFamily="2" charset="0"/>
            </a:rPr>
            <a:t>labotechnisch</a:t>
          </a:r>
          <a:r>
            <a:rPr lang="nl-NL" sz="1600" b="1" kern="1200" dirty="0">
              <a:latin typeface="Cocogoose Pro" panose="02000503020000020004" pitchFamily="2" charset="0"/>
            </a:rPr>
            <a:t> medewerker, </a:t>
          </a:r>
          <a:r>
            <a:rPr lang="nl-NL" sz="1600" b="1" kern="1200" dirty="0" err="1">
              <a:latin typeface="Cocogoose Pro" panose="02000503020000020004" pitchFamily="2" charset="0"/>
            </a:rPr>
            <a:t>laboratoriumassistent</a:t>
          </a:r>
          <a:r>
            <a:rPr lang="nl-NL" sz="1600" b="1" kern="1200" dirty="0">
              <a:latin typeface="Cocogoose Pro" panose="02000503020000020004" pitchFamily="2" charset="0"/>
            </a:rPr>
            <a:t>, operator voedings-, chemische en farmaceutische </a:t>
          </a:r>
          <a:r>
            <a:rPr lang="nl-NL" sz="1600" b="1" kern="1200" dirty="0" err="1">
              <a:latin typeface="Cocogoose Pro" panose="02000503020000020004" pitchFamily="2" charset="0"/>
            </a:rPr>
            <a:t>ind</a:t>
          </a:r>
          <a:r>
            <a:rPr lang="nl-NL" sz="1600" b="1" kern="1200" dirty="0">
              <a:latin typeface="Cocogoose Pro" panose="02000503020000020004" pitchFamily="2" charset="0"/>
            </a:rPr>
            <a:t>.</a:t>
          </a:r>
        </a:p>
      </dsp:txBody>
      <dsp:txXfrm>
        <a:off x="531459" y="4166823"/>
        <a:ext cx="3105149" cy="1054756"/>
      </dsp:txXfrm>
    </dsp:sp>
    <dsp:sp modelId="{4D071CBD-6C22-4013-9B6C-1A180E46D846}">
      <dsp:nvSpPr>
        <dsp:cNvPr id="0" name=""/>
        <dsp:cNvSpPr/>
      </dsp:nvSpPr>
      <dsp:spPr>
        <a:xfrm>
          <a:off x="4004488" y="4199750"/>
          <a:ext cx="6167155" cy="988902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chemische procestechnieken, biotechniek, gezondheidszorg, chemie, sociale wetenschappen, onderwijs, …</a:t>
          </a:r>
        </a:p>
      </dsp:txBody>
      <dsp:txXfrm>
        <a:off x="4498939" y="4199750"/>
        <a:ext cx="5178253" cy="988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Winckel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28564" y="42380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D4D59E-22F4-63E5-3965-86382FC0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A4D2-33ED-4575-9387-C7FF42F75A37}" type="datetimeFigureOut">
              <a:rPr lang="nl-BE" smtClean="0"/>
              <a:t>14/04/2024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29C3B1-7956-7B96-7163-5FBC39EC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261AE2-A736-3D7B-9E1B-0F54153F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A461-AE1D-4421-B193-678A69B2582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50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6231" y="3634212"/>
            <a:ext cx="6537777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2"/>
            <a:ext cx="727678" cy="18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5" y="110346"/>
            <a:ext cx="2846327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37490" y="139662"/>
            <a:ext cx="941877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1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19122698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3" y="5330572"/>
            <a:ext cx="2096751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0894576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6"/>
            <a:ext cx="707823" cy="1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1"/>
            <a:ext cx="1594790" cy="18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4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778729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86972311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9" y="96359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Campus Van </a:t>
            </a:r>
            <a:r>
              <a:rPr lang="nl-NL" dirty="0" err="1"/>
              <a:t>Winckel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C813BB-26BF-CF7D-91D1-A01DD6BE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342900"/>
            <a:ext cx="97059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800100" y="475861"/>
            <a:ext cx="10796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Dubbele finaliteit</a:t>
            </a: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van de 2</a:t>
            </a:r>
            <a:r>
              <a:rPr lang="nl-BE" sz="4000" baseline="30000" dirty="0">
                <a:solidFill>
                  <a:schemeClr val="bg1"/>
                </a:solidFill>
                <a:latin typeface="+mj-lt"/>
              </a:rPr>
              <a:t>de</a:t>
            </a:r>
            <a:r>
              <a:rPr lang="nl-BE" sz="4000" dirty="0">
                <a:solidFill>
                  <a:schemeClr val="bg1"/>
                </a:solidFill>
                <a:latin typeface="+mj-lt"/>
              </a:rPr>
              <a:t> naar de 3</a:t>
            </a:r>
            <a:r>
              <a:rPr lang="nl-BE" sz="4000" baseline="30000" dirty="0">
                <a:solidFill>
                  <a:schemeClr val="bg1"/>
                </a:solidFill>
                <a:latin typeface="+mj-lt"/>
              </a:rPr>
              <a:t>de</a:t>
            </a:r>
            <a:r>
              <a:rPr lang="nl-BE" sz="4000" dirty="0">
                <a:solidFill>
                  <a:schemeClr val="bg1"/>
                </a:solidFill>
                <a:latin typeface="+mj-lt"/>
              </a:rPr>
              <a:t> graad</a:t>
            </a:r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39241642"/>
              </p:ext>
            </p:extLst>
          </p:nvPr>
        </p:nvGraphicFramePr>
        <p:xfrm>
          <a:off x="1438709" y="1137580"/>
          <a:ext cx="10269415" cy="5900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389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73F999-235D-E42D-9971-503149289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A1E225-3931-5931-AB26-A6518B15BE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9CC72E3-9490-E98B-DCD2-B1116C6E8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1892205-CA75-DD8A-8D23-5D404BF5126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174172"/>
              </p:ext>
            </p:extLst>
          </p:nvPr>
        </p:nvGraphicFramePr>
        <p:xfrm>
          <a:off x="138080" y="1398421"/>
          <a:ext cx="11915840" cy="5094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55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36E3FE5A-A39C-5BFF-0C05-A9C4B6A63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460057"/>
              </p:ext>
            </p:extLst>
          </p:nvPr>
        </p:nvGraphicFramePr>
        <p:xfrm>
          <a:off x="0" y="0"/>
          <a:ext cx="12192004" cy="685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556">
                  <a:extLst>
                    <a:ext uri="{9D8B030D-6E8A-4147-A177-3AD203B41FA5}">
                      <a16:colId xmlns:a16="http://schemas.microsoft.com/office/drawing/2014/main" val="3874851202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3442211120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4198558039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3991238672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2551091727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523279859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3443201366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948830698"/>
                    </a:ext>
                  </a:extLst>
                </a:gridCol>
                <a:gridCol w="1016431">
                  <a:extLst>
                    <a:ext uri="{9D8B030D-6E8A-4147-A177-3AD203B41FA5}">
                      <a16:colId xmlns:a16="http://schemas.microsoft.com/office/drawing/2014/main" val="3980186200"/>
                    </a:ext>
                  </a:extLst>
                </a:gridCol>
              </a:tblGrid>
              <a:tr h="555258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7FB43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ELMT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415985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endParaRPr lang="nl-BE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III,2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949664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Godsdienst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68801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Nederlands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802403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Frans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016156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Engels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90178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Wiskunde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318085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Natuurwetenschappen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79648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Aardrijkskunde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214884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Geschiedenis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6534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Autotechnieken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7035"/>
                  </a:ext>
                </a:extLst>
              </a:tr>
              <a:tr h="601529">
                <a:tc>
                  <a:txBody>
                    <a:bodyPr/>
                    <a:lstStyle/>
                    <a:p>
                      <a:r>
                        <a:rPr lang="nl-BE" sz="1400" dirty="0" err="1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Biotechn</a:t>
                      </a:r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.</a:t>
                      </a:r>
                      <a:r>
                        <a:rPr lang="nl-BE" sz="1400" baseline="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 en </a:t>
                      </a:r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chemische techn.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29047"/>
                  </a:ext>
                </a:extLst>
              </a:tr>
              <a:tr h="60152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Elektromechanische techn.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381604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Elektrotechnieken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95255"/>
                  </a:ext>
                </a:extLst>
              </a:tr>
              <a:tr h="60152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Financieel economische vorming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22003"/>
                  </a:ext>
                </a:extLst>
              </a:tr>
              <a:tr h="374846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LO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7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98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8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84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15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03D4F-DAB0-4034-869D-0CFD672B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Daarna?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E734E4-C0AA-3EEA-8A99-168911C2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69207"/>
            <a:ext cx="5157787" cy="823912"/>
          </a:xfrm>
        </p:spPr>
        <p:txBody>
          <a:bodyPr/>
          <a:lstStyle/>
          <a:p>
            <a:r>
              <a:rPr lang="nl-BE" dirty="0"/>
              <a:t>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77CC7A-63B9-D24E-09D6-9F8051D8E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69207"/>
            <a:ext cx="5183188" cy="823912"/>
          </a:xfrm>
        </p:spPr>
        <p:txBody>
          <a:bodyPr/>
          <a:lstStyle/>
          <a:p>
            <a:r>
              <a:rPr lang="nl-BE" dirty="0"/>
              <a:t>Verder studeren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BA47700-ADE0-1633-FDB1-0C6FA7883A5C}"/>
              </a:ext>
            </a:extLst>
          </p:cNvPr>
          <p:cNvGraphicFramePr/>
          <p:nvPr/>
        </p:nvGraphicFramePr>
        <p:xfrm>
          <a:off x="533642" y="888677"/>
          <a:ext cx="10191632" cy="649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75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04FF2FA-399C-3ABA-965F-75115B57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59965814"/>
              </p:ext>
            </p:extLst>
          </p:nvPr>
        </p:nvGraphicFramePr>
        <p:xfrm>
          <a:off x="1529862" y="123092"/>
          <a:ext cx="10462846" cy="41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hthoek 1"/>
          <p:cNvSpPr/>
          <p:nvPr/>
        </p:nvSpPr>
        <p:spPr>
          <a:xfrm rot="3312608">
            <a:off x="6250568" y="4458568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cogoose Pro" panose="02000503020000020004" pitchFamily="2" charset="0"/>
              </a:rPr>
              <a:t>NIEUW</a:t>
            </a:r>
          </a:p>
        </p:txBody>
      </p:sp>
      <p:sp>
        <p:nvSpPr>
          <p:cNvPr id="5" name="Rechthoek 4"/>
          <p:cNvSpPr/>
          <p:nvPr/>
        </p:nvSpPr>
        <p:spPr>
          <a:xfrm rot="3244709">
            <a:off x="4021157" y="3936639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cogoose Pro" panose="02000503020000020004" pitchFamily="2" charset="0"/>
              </a:rPr>
              <a:t>NIEUW</a:t>
            </a:r>
          </a:p>
        </p:txBody>
      </p:sp>
    </p:spTree>
    <p:extLst>
      <p:ext uri="{BB962C8B-B14F-4D97-AF65-F5344CB8AC3E}">
        <p14:creationId xmlns:p14="http://schemas.microsoft.com/office/powerpoint/2010/main" val="3880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908848"/>
              </p:ext>
            </p:extLst>
          </p:nvPr>
        </p:nvGraphicFramePr>
        <p:xfrm>
          <a:off x="540526" y="1287684"/>
          <a:ext cx="10982779" cy="5094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7865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3F072-BCA1-2563-339E-59F72D68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9AF2A8-74D1-12AA-C3FA-23E0FD7C2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010618"/>
              </p:ext>
            </p:extLst>
          </p:nvPr>
        </p:nvGraphicFramePr>
        <p:xfrm>
          <a:off x="1062652" y="1690688"/>
          <a:ext cx="9906000" cy="435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955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668F7-4AFD-980B-355B-6B11DF65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Naar de derde graad …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8808A1-9F63-DE87-61B9-C7CC3A4327F6}"/>
              </a:ext>
            </a:extLst>
          </p:cNvPr>
          <p:cNvGraphicFramePr/>
          <p:nvPr/>
        </p:nvGraphicFramePr>
        <p:xfrm>
          <a:off x="1129005" y="1147666"/>
          <a:ext cx="9647852" cy="555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03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25D57-E443-8ED4-5D06-9A33AE81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Verder studeren?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7FD22F-3351-9CBA-744B-11C9A5DE7E46}"/>
              </a:ext>
            </a:extLst>
          </p:cNvPr>
          <p:cNvGraphicFramePr/>
          <p:nvPr/>
        </p:nvGraphicFramePr>
        <p:xfrm>
          <a:off x="1313542" y="1375792"/>
          <a:ext cx="9258041" cy="502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31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00100" y="650024"/>
          <a:ext cx="10925908" cy="398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2072956" y="4695733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Cocogoose Pro" panose="02000503020000020004" pitchFamily="2" charset="0"/>
              </a:rPr>
              <a:t>CNO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67277" y="4705976"/>
            <a:ext cx="80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Cocogoose Pro" panose="02000503020000020004" pitchFamily="2" charset="0"/>
              </a:rPr>
              <a:t>CVW</a:t>
            </a:r>
          </a:p>
          <a:p>
            <a:pPr algn="ctr"/>
            <a:endParaRPr lang="nl-BE" dirty="0">
              <a:latin typeface="Cocogoose Pro" panose="02000503020000020004" pitchFamily="2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255966" y="4715409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latin typeface="Cocogoose Pro" panose="02000503020000020004" pitchFamily="2" charset="0"/>
              </a:rPr>
              <a:t>CVW</a:t>
            </a:r>
          </a:p>
        </p:txBody>
      </p:sp>
      <p:sp>
        <p:nvSpPr>
          <p:cNvPr id="7" name="Rechthoek 6"/>
          <p:cNvSpPr/>
          <p:nvPr/>
        </p:nvSpPr>
        <p:spPr>
          <a:xfrm>
            <a:off x="10431191" y="4695733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latin typeface="Cocogoose Pro" panose="02000503020000020004" pitchFamily="2" charset="0"/>
              </a:rPr>
              <a:t>CVW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5533292" y="4713493"/>
            <a:ext cx="145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Cocogoose Pro" panose="02000503020000020004" pitchFamily="2" charset="0"/>
              </a:rPr>
              <a:t>CNO</a:t>
            </a:r>
          </a:p>
        </p:txBody>
      </p:sp>
      <p:sp>
        <p:nvSpPr>
          <p:cNvPr id="9" name="AutoShape 2" descr="https://euc-powerpoint.officeapps.live.com/pods/GetClipboardImage.ashx?Id=292e6081-480f-45f6-8a48-9af95a48ea32&amp;DC=GEU2&amp;pkey=40f2cad4-9e6a-4a20-9869-daa3708a8a6c&amp;wdwaccluster=GEU2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79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0288B073-FEED-68C4-36A1-B837351AD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19730"/>
              </p:ext>
            </p:extLst>
          </p:nvPr>
        </p:nvGraphicFramePr>
        <p:xfrm>
          <a:off x="1883664" y="1527049"/>
          <a:ext cx="9303741" cy="484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4691">
                  <a:extLst>
                    <a:ext uri="{9D8B030D-6E8A-4147-A177-3AD203B41FA5}">
                      <a16:colId xmlns:a16="http://schemas.microsoft.com/office/drawing/2014/main" val="2418199019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4171211053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4062229231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473114608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207044864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4065135795"/>
                    </a:ext>
                  </a:extLst>
                </a:gridCol>
              </a:tblGrid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Godsdienst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2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178795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LO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043686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Nederlands/Mavo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3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3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3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3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158564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Frans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2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2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657208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Wiskunde/Mavo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>
                          <a:effectLst/>
                        </a:rPr>
                        <a:t>2</a:t>
                      </a:r>
                      <a:endParaRPr lang="nl-B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682230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 err="1">
                          <a:effectLst/>
                          <a:latin typeface="Cocogoose Pro" panose="02000503020000020004" pitchFamily="2" charset="0"/>
                        </a:rPr>
                        <a:t>Binnenschrijnwerk</a:t>
                      </a:r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 en interieur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21*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5812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Elektrische installaties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21*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59306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Koetswerk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21*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58862"/>
                  </a:ext>
                </a:extLst>
              </a:tr>
              <a:tr h="484576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 err="1">
                          <a:effectLst/>
                          <a:latin typeface="Cocogoose Pro" panose="02000503020000020004" pitchFamily="2" charset="0"/>
                        </a:rPr>
                        <a:t>Prev</a:t>
                      </a:r>
                      <a:r>
                        <a:rPr lang="nl-BE" sz="1600" u="none" strike="noStrike" dirty="0">
                          <a:effectLst/>
                          <a:latin typeface="Cocogoose Pro" panose="02000503020000020004" pitchFamily="2" charset="0"/>
                        </a:rPr>
                        <a:t>. Onderhoud Machines-installaties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ocogoose Pro" panose="02000503020000020004" pitchFamily="2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 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</a:rPr>
                        <a:t>21*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92786"/>
                  </a:ext>
                </a:extLst>
              </a:tr>
              <a:tr h="484576">
                <a:tc gridSpan="6"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cogoose Pro" panose="02000503020000020004" pitchFamily="2" charset="0"/>
                        </a:rPr>
                        <a:t>*Specifiek deel bestaat uit praktijk, theorie, technologie, technisch tekenen,…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56243"/>
                  </a:ext>
                </a:extLst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624841" y="374904"/>
            <a:ext cx="717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solidFill>
                  <a:schemeClr val="accent5"/>
                </a:solidFill>
                <a:latin typeface="Cocogoose Pro" panose="02000503020000020004" pitchFamily="2" charset="0"/>
              </a:rPr>
              <a:t>Lessentabellen</a:t>
            </a:r>
            <a:r>
              <a:rPr lang="nl-BE" sz="6000" dirty="0">
                <a:solidFill>
                  <a:schemeClr val="accent6">
                    <a:lumMod val="75000"/>
                  </a:schemeClr>
                </a:solidFill>
                <a:latin typeface="Cocogoose Pro" panose="0200050302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215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04FF2FA-399C-3ABA-965F-75115B57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2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800100" y="475861"/>
            <a:ext cx="10796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Doorstroom finaliteit</a:t>
            </a: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van de 2</a:t>
            </a:r>
            <a:r>
              <a:rPr lang="nl-BE" sz="4000" baseline="30000" dirty="0">
                <a:solidFill>
                  <a:schemeClr val="bg1"/>
                </a:solidFill>
                <a:latin typeface="+mj-lt"/>
              </a:rPr>
              <a:t>de</a:t>
            </a:r>
            <a:r>
              <a:rPr lang="nl-BE" sz="4000" dirty="0">
                <a:solidFill>
                  <a:schemeClr val="bg1"/>
                </a:solidFill>
                <a:latin typeface="+mj-lt"/>
              </a:rPr>
              <a:t> naar de 3</a:t>
            </a:r>
            <a:r>
              <a:rPr lang="nl-BE" sz="4000" baseline="30000" dirty="0">
                <a:solidFill>
                  <a:schemeClr val="bg1"/>
                </a:solidFill>
                <a:latin typeface="+mj-lt"/>
              </a:rPr>
              <a:t>de</a:t>
            </a:r>
            <a:r>
              <a:rPr lang="nl-BE" sz="4000" dirty="0">
                <a:solidFill>
                  <a:schemeClr val="bg1"/>
                </a:solidFill>
                <a:latin typeface="+mj-lt"/>
              </a:rPr>
              <a:t> graad</a:t>
            </a:r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198246"/>
              </p:ext>
            </p:extLst>
          </p:nvPr>
        </p:nvGraphicFramePr>
        <p:xfrm>
          <a:off x="1438709" y="1137580"/>
          <a:ext cx="10269415" cy="5900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133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8B0FFC41-7EDF-375D-E09F-B5093309F95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1996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873">
                  <a:extLst>
                    <a:ext uri="{9D8B030D-6E8A-4147-A177-3AD203B41FA5}">
                      <a16:colId xmlns:a16="http://schemas.microsoft.com/office/drawing/2014/main" val="1321027972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3324604340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3210780178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560701624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129909212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1474347324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817344389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1021907101"/>
                    </a:ext>
                  </a:extLst>
                </a:gridCol>
                <a:gridCol w="872412">
                  <a:extLst>
                    <a:ext uri="{9D8B030D-6E8A-4147-A177-3AD203B41FA5}">
                      <a16:colId xmlns:a16="http://schemas.microsoft.com/office/drawing/2014/main" val="3290936324"/>
                    </a:ext>
                  </a:extLst>
                </a:gridCol>
                <a:gridCol w="852199">
                  <a:extLst>
                    <a:ext uri="{9D8B030D-6E8A-4147-A177-3AD203B41FA5}">
                      <a16:colId xmlns:a16="http://schemas.microsoft.com/office/drawing/2014/main" val="4034648052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4101538312"/>
                    </a:ext>
                  </a:extLst>
                </a:gridCol>
              </a:tblGrid>
              <a:tr h="370703">
                <a:tc>
                  <a:txBody>
                    <a:bodyPr/>
                    <a:lstStyle/>
                    <a:p>
                      <a:endParaRPr lang="nl-BE" dirty="0">
                        <a:latin typeface="Cocogoose Pro" panose="02000503020000020004" pitchFamily="2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WEWIA/B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BCSW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7FB43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ICW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7FB43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MEC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TW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33292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endParaRPr lang="nl-BE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III,2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753592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Godsdienst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32338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Nederlands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19936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Frans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59669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Engels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787353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Duits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66624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Wiskunde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6/8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6/8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96923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87950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 / Chemie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00043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Chemie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128305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Fysica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67061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Aardrijkskunde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013109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Geschiedenis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81053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Esthetica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1/0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1/0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09760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Project wetenschappen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1/0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1/0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64885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Informaticawetenschappen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91242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BiotChemSTEMWet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718594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Mechatronica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701786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Techn. Wet. en Engineering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236222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Inform. en comm. wetensch.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15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69385"/>
                  </a:ext>
                </a:extLst>
              </a:tr>
              <a:tr h="308919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LO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501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5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67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1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52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492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951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59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606552"/>
              </p:ext>
            </p:extLst>
          </p:nvPr>
        </p:nvGraphicFramePr>
        <p:xfrm>
          <a:off x="540527" y="1287684"/>
          <a:ext cx="9928420" cy="5094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061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3F072-BCA1-2563-339E-59F72D68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9AF2A8-74D1-12AA-C3FA-23E0FD7C2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174376"/>
              </p:ext>
            </p:extLst>
          </p:nvPr>
        </p:nvGraphicFramePr>
        <p:xfrm>
          <a:off x="1062652" y="1690688"/>
          <a:ext cx="9906000" cy="435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89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1" y="-863375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800100" y="475861"/>
            <a:ext cx="857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Verder studeren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427584" y="1399593"/>
          <a:ext cx="12191979" cy="529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2213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04FF2FA-399C-3ABA-965F-75115B57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E1AE65F-32EA-2E9D-62D1-0944996CD650}"/>
              </a:ext>
            </a:extLst>
          </p:cNvPr>
          <p:cNvGraphicFramePr/>
          <p:nvPr/>
        </p:nvGraphicFramePr>
        <p:xfrm>
          <a:off x="800100" y="1094641"/>
          <a:ext cx="10754458" cy="4229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5717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1" id="{B3CB64C3-0032-5142-A223-650A953B34B2}" vid="{8F368B4C-0F26-1147-9984-203FDEDAAE11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1" id="{B3CB64C3-0032-5142-A223-650A953B34B2}" vid="{2C95A9D2-C0D7-B542-9B79-9E44ED836A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sjabloon_ppt_vanwinckel</Template>
  <TotalTime>6498</TotalTime>
  <Words>1264</Words>
  <Application>Microsoft Office PowerPoint</Application>
  <PresentationFormat>Widescreen</PresentationFormat>
  <Paragraphs>550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Kantoorthema</vt:lpstr>
      <vt:lpstr>1_Kantoorthema</vt:lpstr>
      <vt:lpstr>PowerPoint Presentation</vt:lpstr>
      <vt:lpstr>PowerPoint Presentation</vt:lpstr>
      <vt:lpstr>PowerPoint Presentation</vt:lpstr>
      <vt:lpstr>PowerPoint Presentation</vt:lpstr>
      <vt:lpstr>Specifiek voor de studierichting</vt:lpstr>
      <vt:lpstr>Specifiek voor de studierichting</vt:lpstr>
      <vt:lpstr>PowerPoint Presentation</vt:lpstr>
      <vt:lpstr>PowerPoint Presentation</vt:lpstr>
      <vt:lpstr>PowerPoint Presentation</vt:lpstr>
      <vt:lpstr>PowerPoint Presentation</vt:lpstr>
      <vt:lpstr>Specifiek voor de studierichting</vt:lpstr>
      <vt:lpstr>PowerPoint Presentation</vt:lpstr>
      <vt:lpstr>Daarna?</vt:lpstr>
      <vt:lpstr>PowerPoint Presentation</vt:lpstr>
      <vt:lpstr>PowerPoint Presentation</vt:lpstr>
      <vt:lpstr>Specifiek voor de studierichting</vt:lpstr>
      <vt:lpstr>Specifiek voor de studierichting</vt:lpstr>
      <vt:lpstr>Naar de derde graad …</vt:lpstr>
      <vt:lpstr>Verder studeren?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an.loix@romerocollege.be</dc:creator>
  <cp:lastModifiedBy>Roel Verwaeren</cp:lastModifiedBy>
  <cp:revision>11</cp:revision>
  <cp:lastPrinted>2024-03-29T09:13:10Z</cp:lastPrinted>
  <dcterms:created xsi:type="dcterms:W3CDTF">2024-03-18T12:00:21Z</dcterms:created>
  <dcterms:modified xsi:type="dcterms:W3CDTF">2024-04-14T20:12:36Z</dcterms:modified>
</cp:coreProperties>
</file>